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2" r:id="rId7"/>
    <p:sldId id="261"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3212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1" d="100"/>
          <a:sy n="111" d="100"/>
        </p:scale>
        <p:origin x="53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29798E-90C4-48E6-B39B-37FF65347ABD}"/>
              </a:ext>
            </a:extLst>
          </p:cNvPr>
          <p:cNvSpPr>
            <a:spLocks noGrp="1"/>
          </p:cNvSpPr>
          <p:nvPr>
            <p:ph type="ctrTitle"/>
          </p:nvPr>
        </p:nvSpPr>
        <p:spPr>
          <a:xfrm>
            <a:off x="2197100" y="1079500"/>
            <a:ext cx="7797799" cy="2138400"/>
          </a:xfrm>
        </p:spPr>
        <p:txBody>
          <a:bodyPr anchor="b">
            <a:normAutofit/>
          </a:bodyPr>
          <a:lstStyle>
            <a:lvl1pPr algn="ctr">
              <a:defRPr sz="28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93D95C8C-0A7F-40D9-A690-3D5898EFFE81}"/>
              </a:ext>
            </a:extLst>
          </p:cNvPr>
          <p:cNvSpPr>
            <a:spLocks noGrp="1"/>
          </p:cNvSpPr>
          <p:nvPr>
            <p:ph type="subTitle" idx="1"/>
          </p:nvPr>
        </p:nvSpPr>
        <p:spPr>
          <a:xfrm>
            <a:off x="3308350" y="4113213"/>
            <a:ext cx="5575300" cy="1655762"/>
          </a:xfrm>
        </p:spPr>
        <p:txBody>
          <a:bodyPr/>
          <a:lstStyle>
            <a:lvl1pPr marL="0" indent="0" algn="ctr">
              <a:buNone/>
              <a:defRPr sz="2400" i="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3D1322F3-E47A-4D6E-96A8-AB5C73BA9906}"/>
              </a:ext>
            </a:extLst>
          </p:cNvPr>
          <p:cNvSpPr>
            <a:spLocks noGrp="1"/>
          </p:cNvSpPr>
          <p:nvPr>
            <p:ph type="dt" sz="half" idx="10"/>
          </p:nvPr>
        </p:nvSpPr>
        <p:spPr>
          <a:xfrm>
            <a:off x="541338" y="6401999"/>
            <a:ext cx="2206625" cy="369332"/>
          </a:xfrm>
          <a:prstGeom prst="rect">
            <a:avLst/>
          </a:prstGeom>
        </p:spPr>
        <p:txBody>
          <a:bodyPr/>
          <a:lstStyle/>
          <a:p>
            <a:fld id="{64F0E216-BA48-4F04-AC4F-645AA0DD6AC6}" type="datetimeFigureOut">
              <a:rPr lang="en-US" smtClean="0"/>
              <a:t>9/20/2023</a:t>
            </a:fld>
            <a:endParaRPr lang="en-US" dirty="0"/>
          </a:p>
        </p:txBody>
      </p:sp>
      <p:sp>
        <p:nvSpPr>
          <p:cNvPr id="5" name="Footer Placeholder 4">
            <a:extLst>
              <a:ext uri="{FF2B5EF4-FFF2-40B4-BE49-F238E27FC236}">
                <a16:creationId xmlns:a16="http://schemas.microsoft.com/office/drawing/2014/main" id="{737BF5CE-9E66-4FD5-949F-34E11607C6DF}"/>
              </a:ext>
            </a:extLst>
          </p:cNvPr>
          <p:cNvSpPr>
            <a:spLocks noGrp="1"/>
          </p:cNvSpPr>
          <p:nvPr>
            <p:ph type="ftr" sz="quarter" idx="11"/>
          </p:nvPr>
        </p:nvSpPr>
        <p:spPr>
          <a:xfrm>
            <a:off x="3308350" y="6401999"/>
            <a:ext cx="5575300" cy="369332"/>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4EEDAB7A-4032-416A-B04E-1F4878912E02}"/>
              </a:ext>
            </a:extLst>
          </p:cNvPr>
          <p:cNvSpPr>
            <a:spLocks noGrp="1"/>
          </p:cNvSpPr>
          <p:nvPr>
            <p:ph type="sldNum" sz="quarter" idx="12"/>
          </p:nvPr>
        </p:nvSpPr>
        <p:spPr>
          <a:xfrm>
            <a:off x="9442800" y="6401999"/>
            <a:ext cx="2208212" cy="369332"/>
          </a:xfrm>
          <a:prstGeom prst="rect">
            <a:avLst/>
          </a:prstGeom>
        </p:spPr>
        <p:txBody>
          <a:bodyPr/>
          <a:lstStyle/>
          <a:p>
            <a:fld id="{D39607A7-8386-47DB-8578-DDEDD194E5D4}" type="slidenum">
              <a:rPr lang="en-US" smtClean="0"/>
              <a:t>‹#›</a:t>
            </a:fld>
            <a:endParaRPr lang="en-US" dirty="0"/>
          </a:p>
        </p:txBody>
      </p:sp>
      <p:cxnSp>
        <p:nvCxnSpPr>
          <p:cNvPr id="7" name="Straight Connector 6">
            <a:extLst>
              <a:ext uri="{FF2B5EF4-FFF2-40B4-BE49-F238E27FC236}">
                <a16:creationId xmlns:a16="http://schemas.microsoft.com/office/drawing/2014/main" id="{701C0CAB-6A03-4C6A-9FAA-219847753628}"/>
              </a:ext>
            </a:extLst>
          </p:cNvPr>
          <p:cNvCxnSpPr>
            <a:cxnSpLocks/>
          </p:cNvCxnSpPr>
          <p:nvPr/>
        </p:nvCxnSpPr>
        <p:spPr>
          <a:xfrm>
            <a:off x="5826000" y="3690871"/>
            <a:ext cx="540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0" name="Group 19">
            <a:extLst>
              <a:ext uri="{FF2B5EF4-FFF2-40B4-BE49-F238E27FC236}">
                <a16:creationId xmlns:a16="http://schemas.microsoft.com/office/drawing/2014/main" id="{F982E0B2-AA9C-441C-A08E-A9DF9CF12116}"/>
              </a:ext>
            </a:extLst>
          </p:cNvPr>
          <p:cNvGrpSpPr/>
          <p:nvPr/>
        </p:nvGrpSpPr>
        <p:grpSpPr>
          <a:xfrm>
            <a:off x="9728046" y="4869342"/>
            <a:ext cx="1623711" cy="630920"/>
            <a:chOff x="9588346" y="4824892"/>
            <a:chExt cx="1623711" cy="630920"/>
          </a:xfrm>
        </p:grpSpPr>
        <p:sp>
          <p:nvSpPr>
            <p:cNvPr id="16" name="Freeform: Shape 15">
              <a:extLst>
                <a:ext uri="{FF2B5EF4-FFF2-40B4-BE49-F238E27FC236}">
                  <a16:creationId xmlns:a16="http://schemas.microsoft.com/office/drawing/2014/main" id="{A4A2E074-C10D-4C57-AB72-B631E4D77102}"/>
                </a:ext>
              </a:extLst>
            </p:cNvPr>
            <p:cNvSpPr/>
            <p:nvPr/>
          </p:nvSpPr>
          <p:spPr>
            <a:xfrm rot="2700000" flipH="1">
              <a:off x="10267789" y="4452443"/>
              <a:ext cx="571820" cy="1316717"/>
            </a:xfrm>
            <a:custGeom>
              <a:avLst/>
              <a:gdLst>
                <a:gd name="connsiteX0" fmla="*/ 282417 w 571820"/>
                <a:gd name="connsiteY0" fmla="*/ 0 h 1316717"/>
                <a:gd name="connsiteX1" fmla="*/ 285910 w 571820"/>
                <a:gd name="connsiteY1" fmla="*/ 3175 h 1316717"/>
                <a:gd name="connsiteX2" fmla="*/ 287393 w 571820"/>
                <a:gd name="connsiteY2" fmla="*/ 1827 h 1316717"/>
                <a:gd name="connsiteX3" fmla="*/ 289403 w 571820"/>
                <a:gd name="connsiteY3" fmla="*/ 0 h 1316717"/>
                <a:gd name="connsiteX4" fmla="*/ 289403 w 571820"/>
                <a:gd name="connsiteY4" fmla="*/ 6349 h 1316717"/>
                <a:gd name="connsiteX5" fmla="*/ 309203 w 571820"/>
                <a:gd name="connsiteY5" fmla="*/ 24345 h 1316717"/>
                <a:gd name="connsiteX6" fmla="*/ 571820 w 571820"/>
                <a:gd name="connsiteY6" fmla="*/ 658359 h 1316717"/>
                <a:gd name="connsiteX7" fmla="*/ 309203 w 571820"/>
                <a:gd name="connsiteY7" fmla="*/ 1292372 h 1316717"/>
                <a:gd name="connsiteX8" fmla="*/ 289403 w 571820"/>
                <a:gd name="connsiteY8" fmla="*/ 1310368 h 1316717"/>
                <a:gd name="connsiteX9" fmla="*/ 289403 w 571820"/>
                <a:gd name="connsiteY9" fmla="*/ 1316717 h 1316717"/>
                <a:gd name="connsiteX10" fmla="*/ 287393 w 571820"/>
                <a:gd name="connsiteY10" fmla="*/ 1314890 h 1316717"/>
                <a:gd name="connsiteX11" fmla="*/ 285910 w 571820"/>
                <a:gd name="connsiteY11" fmla="*/ 1313542 h 1316717"/>
                <a:gd name="connsiteX12" fmla="*/ 282417 w 571820"/>
                <a:gd name="connsiteY12" fmla="*/ 1316717 h 1316717"/>
                <a:gd name="connsiteX13" fmla="*/ 282417 w 571820"/>
                <a:gd name="connsiteY13" fmla="*/ 1310367 h 1316717"/>
                <a:gd name="connsiteX14" fmla="*/ 262617 w 571820"/>
                <a:gd name="connsiteY14" fmla="*/ 1292372 h 1316717"/>
                <a:gd name="connsiteX15" fmla="*/ 0 w 571820"/>
                <a:gd name="connsiteY15" fmla="*/ 658358 h 1316717"/>
                <a:gd name="connsiteX16" fmla="*/ 262617 w 571820"/>
                <a:gd name="connsiteY16" fmla="*/ 24345 h 1316717"/>
                <a:gd name="connsiteX17" fmla="*/ 282417 w 571820"/>
                <a:gd name="connsiteY17" fmla="*/ 6349 h 13167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571820" h="1316717">
                  <a:moveTo>
                    <a:pt x="282417" y="0"/>
                  </a:moveTo>
                  <a:lnTo>
                    <a:pt x="285910" y="3175"/>
                  </a:lnTo>
                  <a:lnTo>
                    <a:pt x="287393" y="1827"/>
                  </a:lnTo>
                  <a:lnTo>
                    <a:pt x="289403" y="0"/>
                  </a:lnTo>
                  <a:lnTo>
                    <a:pt x="289403" y="6349"/>
                  </a:lnTo>
                  <a:lnTo>
                    <a:pt x="309203" y="24345"/>
                  </a:lnTo>
                  <a:cubicBezTo>
                    <a:pt x="471461" y="186603"/>
                    <a:pt x="571820" y="410761"/>
                    <a:pt x="571820" y="658359"/>
                  </a:cubicBezTo>
                  <a:cubicBezTo>
                    <a:pt x="571820" y="905956"/>
                    <a:pt x="471461" y="1130114"/>
                    <a:pt x="309203" y="1292372"/>
                  </a:cubicBezTo>
                  <a:lnTo>
                    <a:pt x="289403" y="1310368"/>
                  </a:lnTo>
                  <a:lnTo>
                    <a:pt x="289403" y="1316717"/>
                  </a:lnTo>
                  <a:lnTo>
                    <a:pt x="287393" y="1314890"/>
                  </a:lnTo>
                  <a:lnTo>
                    <a:pt x="285910" y="1313542"/>
                  </a:lnTo>
                  <a:lnTo>
                    <a:pt x="282417" y="1316717"/>
                  </a:lnTo>
                  <a:lnTo>
                    <a:pt x="282417" y="1310367"/>
                  </a:lnTo>
                  <a:lnTo>
                    <a:pt x="262617" y="1292372"/>
                  </a:lnTo>
                  <a:cubicBezTo>
                    <a:pt x="100359" y="1130113"/>
                    <a:pt x="0" y="905956"/>
                    <a:pt x="0" y="658358"/>
                  </a:cubicBezTo>
                  <a:cubicBezTo>
                    <a:pt x="0" y="410761"/>
                    <a:pt x="100359" y="186603"/>
                    <a:pt x="262617" y="24345"/>
                  </a:cubicBezTo>
                  <a:lnTo>
                    <a:pt x="282417" y="6349"/>
                  </a:lnTo>
                  <a:close/>
                </a:path>
              </a:pathLst>
            </a:custGeom>
            <a:solidFill>
              <a:schemeClr val="accent4">
                <a:alpha val="4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7" name="Group 16">
              <a:extLst>
                <a:ext uri="{FF2B5EF4-FFF2-40B4-BE49-F238E27FC236}">
                  <a16:creationId xmlns:a16="http://schemas.microsoft.com/office/drawing/2014/main" id="{0B037EB3-1772-4BA8-A95A-E5DBDFEA32B0}"/>
                </a:ext>
              </a:extLst>
            </p:cNvPr>
            <p:cNvGrpSpPr/>
            <p:nvPr/>
          </p:nvGrpSpPr>
          <p:grpSpPr>
            <a:xfrm rot="2700000" flipH="1">
              <a:off x="10112436" y="4359902"/>
              <a:ext cx="571820" cy="1620000"/>
              <a:chOff x="8482785" y="4330454"/>
              <a:chExt cx="571820" cy="1620000"/>
            </a:xfrm>
          </p:grpSpPr>
          <p:sp>
            <p:nvSpPr>
              <p:cNvPr id="18" name="Freeform: Shape 17">
                <a:extLst>
                  <a:ext uri="{FF2B5EF4-FFF2-40B4-BE49-F238E27FC236}">
                    <a16:creationId xmlns:a16="http://schemas.microsoft.com/office/drawing/2014/main" id="{A1F47AC1-63D0-47F3-9728-1A0A0543494B}"/>
                  </a:ext>
                </a:extLst>
              </p:cNvPr>
              <p:cNvSpPr/>
              <p:nvPr/>
            </p:nvSpPr>
            <p:spPr>
              <a:xfrm>
                <a:off x="8482785" y="4333632"/>
                <a:ext cx="571820" cy="1311956"/>
              </a:xfrm>
              <a:custGeom>
                <a:avLst/>
                <a:gdLst>
                  <a:gd name="connsiteX0" fmla="*/ 282417 w 571820"/>
                  <a:gd name="connsiteY0" fmla="*/ 0 h 1316717"/>
                  <a:gd name="connsiteX1" fmla="*/ 285910 w 571820"/>
                  <a:gd name="connsiteY1" fmla="*/ 3175 h 1316717"/>
                  <a:gd name="connsiteX2" fmla="*/ 287393 w 571820"/>
                  <a:gd name="connsiteY2" fmla="*/ 1827 h 1316717"/>
                  <a:gd name="connsiteX3" fmla="*/ 289403 w 571820"/>
                  <a:gd name="connsiteY3" fmla="*/ 0 h 1316717"/>
                  <a:gd name="connsiteX4" fmla="*/ 289403 w 571820"/>
                  <a:gd name="connsiteY4" fmla="*/ 6349 h 1316717"/>
                  <a:gd name="connsiteX5" fmla="*/ 309203 w 571820"/>
                  <a:gd name="connsiteY5" fmla="*/ 24345 h 1316717"/>
                  <a:gd name="connsiteX6" fmla="*/ 571820 w 571820"/>
                  <a:gd name="connsiteY6" fmla="*/ 658359 h 1316717"/>
                  <a:gd name="connsiteX7" fmla="*/ 309203 w 571820"/>
                  <a:gd name="connsiteY7" fmla="*/ 1292372 h 1316717"/>
                  <a:gd name="connsiteX8" fmla="*/ 289403 w 571820"/>
                  <a:gd name="connsiteY8" fmla="*/ 1310368 h 1316717"/>
                  <a:gd name="connsiteX9" fmla="*/ 289403 w 571820"/>
                  <a:gd name="connsiteY9" fmla="*/ 1316717 h 1316717"/>
                  <a:gd name="connsiteX10" fmla="*/ 287393 w 571820"/>
                  <a:gd name="connsiteY10" fmla="*/ 1314890 h 1316717"/>
                  <a:gd name="connsiteX11" fmla="*/ 285910 w 571820"/>
                  <a:gd name="connsiteY11" fmla="*/ 1313542 h 1316717"/>
                  <a:gd name="connsiteX12" fmla="*/ 282417 w 571820"/>
                  <a:gd name="connsiteY12" fmla="*/ 1316717 h 1316717"/>
                  <a:gd name="connsiteX13" fmla="*/ 282417 w 571820"/>
                  <a:gd name="connsiteY13" fmla="*/ 1310367 h 1316717"/>
                  <a:gd name="connsiteX14" fmla="*/ 262617 w 571820"/>
                  <a:gd name="connsiteY14" fmla="*/ 1292372 h 1316717"/>
                  <a:gd name="connsiteX15" fmla="*/ 0 w 571820"/>
                  <a:gd name="connsiteY15" fmla="*/ 658358 h 1316717"/>
                  <a:gd name="connsiteX16" fmla="*/ 262617 w 571820"/>
                  <a:gd name="connsiteY16" fmla="*/ 24345 h 1316717"/>
                  <a:gd name="connsiteX17" fmla="*/ 282417 w 571820"/>
                  <a:gd name="connsiteY17" fmla="*/ 6349 h 1316717"/>
                  <a:gd name="connsiteX0" fmla="*/ 282417 w 571820"/>
                  <a:gd name="connsiteY0" fmla="*/ 6349 h 1316717"/>
                  <a:gd name="connsiteX1" fmla="*/ 285910 w 571820"/>
                  <a:gd name="connsiteY1" fmla="*/ 3175 h 1316717"/>
                  <a:gd name="connsiteX2" fmla="*/ 287393 w 571820"/>
                  <a:gd name="connsiteY2" fmla="*/ 1827 h 1316717"/>
                  <a:gd name="connsiteX3" fmla="*/ 289403 w 571820"/>
                  <a:gd name="connsiteY3" fmla="*/ 0 h 1316717"/>
                  <a:gd name="connsiteX4" fmla="*/ 289403 w 571820"/>
                  <a:gd name="connsiteY4" fmla="*/ 6349 h 1316717"/>
                  <a:gd name="connsiteX5" fmla="*/ 309203 w 571820"/>
                  <a:gd name="connsiteY5" fmla="*/ 24345 h 1316717"/>
                  <a:gd name="connsiteX6" fmla="*/ 571820 w 571820"/>
                  <a:gd name="connsiteY6" fmla="*/ 658359 h 1316717"/>
                  <a:gd name="connsiteX7" fmla="*/ 309203 w 571820"/>
                  <a:gd name="connsiteY7" fmla="*/ 1292372 h 1316717"/>
                  <a:gd name="connsiteX8" fmla="*/ 289403 w 571820"/>
                  <a:gd name="connsiteY8" fmla="*/ 1310368 h 1316717"/>
                  <a:gd name="connsiteX9" fmla="*/ 289403 w 571820"/>
                  <a:gd name="connsiteY9" fmla="*/ 1316717 h 1316717"/>
                  <a:gd name="connsiteX10" fmla="*/ 287393 w 571820"/>
                  <a:gd name="connsiteY10" fmla="*/ 1314890 h 1316717"/>
                  <a:gd name="connsiteX11" fmla="*/ 285910 w 571820"/>
                  <a:gd name="connsiteY11" fmla="*/ 1313542 h 1316717"/>
                  <a:gd name="connsiteX12" fmla="*/ 282417 w 571820"/>
                  <a:gd name="connsiteY12" fmla="*/ 1316717 h 1316717"/>
                  <a:gd name="connsiteX13" fmla="*/ 282417 w 571820"/>
                  <a:gd name="connsiteY13" fmla="*/ 1310367 h 1316717"/>
                  <a:gd name="connsiteX14" fmla="*/ 262617 w 571820"/>
                  <a:gd name="connsiteY14" fmla="*/ 1292372 h 1316717"/>
                  <a:gd name="connsiteX15" fmla="*/ 0 w 571820"/>
                  <a:gd name="connsiteY15" fmla="*/ 658358 h 1316717"/>
                  <a:gd name="connsiteX16" fmla="*/ 262617 w 571820"/>
                  <a:gd name="connsiteY16" fmla="*/ 24345 h 1316717"/>
                  <a:gd name="connsiteX17" fmla="*/ 282417 w 571820"/>
                  <a:gd name="connsiteY17" fmla="*/ 6349 h 1316717"/>
                  <a:gd name="connsiteX0" fmla="*/ 262617 w 571820"/>
                  <a:gd name="connsiteY0" fmla="*/ 24345 h 1316717"/>
                  <a:gd name="connsiteX1" fmla="*/ 285910 w 571820"/>
                  <a:gd name="connsiteY1" fmla="*/ 3175 h 1316717"/>
                  <a:gd name="connsiteX2" fmla="*/ 287393 w 571820"/>
                  <a:gd name="connsiteY2" fmla="*/ 1827 h 1316717"/>
                  <a:gd name="connsiteX3" fmla="*/ 289403 w 571820"/>
                  <a:gd name="connsiteY3" fmla="*/ 0 h 1316717"/>
                  <a:gd name="connsiteX4" fmla="*/ 289403 w 571820"/>
                  <a:gd name="connsiteY4" fmla="*/ 6349 h 1316717"/>
                  <a:gd name="connsiteX5" fmla="*/ 309203 w 571820"/>
                  <a:gd name="connsiteY5" fmla="*/ 24345 h 1316717"/>
                  <a:gd name="connsiteX6" fmla="*/ 571820 w 571820"/>
                  <a:gd name="connsiteY6" fmla="*/ 658359 h 1316717"/>
                  <a:gd name="connsiteX7" fmla="*/ 309203 w 571820"/>
                  <a:gd name="connsiteY7" fmla="*/ 1292372 h 1316717"/>
                  <a:gd name="connsiteX8" fmla="*/ 289403 w 571820"/>
                  <a:gd name="connsiteY8" fmla="*/ 1310368 h 1316717"/>
                  <a:gd name="connsiteX9" fmla="*/ 289403 w 571820"/>
                  <a:gd name="connsiteY9" fmla="*/ 1316717 h 1316717"/>
                  <a:gd name="connsiteX10" fmla="*/ 287393 w 571820"/>
                  <a:gd name="connsiteY10" fmla="*/ 1314890 h 1316717"/>
                  <a:gd name="connsiteX11" fmla="*/ 285910 w 571820"/>
                  <a:gd name="connsiteY11" fmla="*/ 1313542 h 1316717"/>
                  <a:gd name="connsiteX12" fmla="*/ 282417 w 571820"/>
                  <a:gd name="connsiteY12" fmla="*/ 1316717 h 1316717"/>
                  <a:gd name="connsiteX13" fmla="*/ 282417 w 571820"/>
                  <a:gd name="connsiteY13" fmla="*/ 1310367 h 1316717"/>
                  <a:gd name="connsiteX14" fmla="*/ 262617 w 571820"/>
                  <a:gd name="connsiteY14" fmla="*/ 1292372 h 1316717"/>
                  <a:gd name="connsiteX15" fmla="*/ 0 w 571820"/>
                  <a:gd name="connsiteY15" fmla="*/ 658358 h 1316717"/>
                  <a:gd name="connsiteX16" fmla="*/ 262617 w 571820"/>
                  <a:gd name="connsiteY16" fmla="*/ 24345 h 1316717"/>
                  <a:gd name="connsiteX0" fmla="*/ 262617 w 571820"/>
                  <a:gd name="connsiteY0" fmla="*/ 24345 h 1316717"/>
                  <a:gd name="connsiteX1" fmla="*/ 285910 w 571820"/>
                  <a:gd name="connsiteY1" fmla="*/ 3175 h 1316717"/>
                  <a:gd name="connsiteX2" fmla="*/ 287393 w 571820"/>
                  <a:gd name="connsiteY2" fmla="*/ 1827 h 1316717"/>
                  <a:gd name="connsiteX3" fmla="*/ 289403 w 571820"/>
                  <a:gd name="connsiteY3" fmla="*/ 0 h 1316717"/>
                  <a:gd name="connsiteX4" fmla="*/ 309203 w 571820"/>
                  <a:gd name="connsiteY4" fmla="*/ 24345 h 1316717"/>
                  <a:gd name="connsiteX5" fmla="*/ 571820 w 571820"/>
                  <a:gd name="connsiteY5" fmla="*/ 658359 h 1316717"/>
                  <a:gd name="connsiteX6" fmla="*/ 309203 w 571820"/>
                  <a:gd name="connsiteY6" fmla="*/ 1292372 h 1316717"/>
                  <a:gd name="connsiteX7" fmla="*/ 289403 w 571820"/>
                  <a:gd name="connsiteY7" fmla="*/ 1310368 h 1316717"/>
                  <a:gd name="connsiteX8" fmla="*/ 289403 w 571820"/>
                  <a:gd name="connsiteY8" fmla="*/ 1316717 h 1316717"/>
                  <a:gd name="connsiteX9" fmla="*/ 287393 w 571820"/>
                  <a:gd name="connsiteY9" fmla="*/ 1314890 h 1316717"/>
                  <a:gd name="connsiteX10" fmla="*/ 285910 w 571820"/>
                  <a:gd name="connsiteY10" fmla="*/ 1313542 h 1316717"/>
                  <a:gd name="connsiteX11" fmla="*/ 282417 w 571820"/>
                  <a:gd name="connsiteY11" fmla="*/ 1316717 h 1316717"/>
                  <a:gd name="connsiteX12" fmla="*/ 282417 w 571820"/>
                  <a:gd name="connsiteY12" fmla="*/ 1310367 h 1316717"/>
                  <a:gd name="connsiteX13" fmla="*/ 262617 w 571820"/>
                  <a:gd name="connsiteY13" fmla="*/ 1292372 h 1316717"/>
                  <a:gd name="connsiteX14" fmla="*/ 0 w 571820"/>
                  <a:gd name="connsiteY14" fmla="*/ 658358 h 1316717"/>
                  <a:gd name="connsiteX15" fmla="*/ 262617 w 571820"/>
                  <a:gd name="connsiteY15" fmla="*/ 24345 h 1316717"/>
                  <a:gd name="connsiteX0" fmla="*/ 262617 w 571820"/>
                  <a:gd name="connsiteY0" fmla="*/ 22518 h 1314890"/>
                  <a:gd name="connsiteX1" fmla="*/ 285910 w 571820"/>
                  <a:gd name="connsiteY1" fmla="*/ 1348 h 1314890"/>
                  <a:gd name="connsiteX2" fmla="*/ 287393 w 571820"/>
                  <a:gd name="connsiteY2" fmla="*/ 0 h 1314890"/>
                  <a:gd name="connsiteX3" fmla="*/ 309203 w 571820"/>
                  <a:gd name="connsiteY3" fmla="*/ 22518 h 1314890"/>
                  <a:gd name="connsiteX4" fmla="*/ 571820 w 571820"/>
                  <a:gd name="connsiteY4" fmla="*/ 656532 h 1314890"/>
                  <a:gd name="connsiteX5" fmla="*/ 309203 w 571820"/>
                  <a:gd name="connsiteY5" fmla="*/ 1290545 h 1314890"/>
                  <a:gd name="connsiteX6" fmla="*/ 289403 w 571820"/>
                  <a:gd name="connsiteY6" fmla="*/ 1308541 h 1314890"/>
                  <a:gd name="connsiteX7" fmla="*/ 289403 w 571820"/>
                  <a:gd name="connsiteY7" fmla="*/ 1314890 h 1314890"/>
                  <a:gd name="connsiteX8" fmla="*/ 287393 w 571820"/>
                  <a:gd name="connsiteY8" fmla="*/ 1313063 h 1314890"/>
                  <a:gd name="connsiteX9" fmla="*/ 285910 w 571820"/>
                  <a:gd name="connsiteY9" fmla="*/ 1311715 h 1314890"/>
                  <a:gd name="connsiteX10" fmla="*/ 282417 w 571820"/>
                  <a:gd name="connsiteY10" fmla="*/ 1314890 h 1314890"/>
                  <a:gd name="connsiteX11" fmla="*/ 282417 w 571820"/>
                  <a:gd name="connsiteY11" fmla="*/ 1308540 h 1314890"/>
                  <a:gd name="connsiteX12" fmla="*/ 262617 w 571820"/>
                  <a:gd name="connsiteY12" fmla="*/ 1290545 h 1314890"/>
                  <a:gd name="connsiteX13" fmla="*/ 0 w 571820"/>
                  <a:gd name="connsiteY13" fmla="*/ 656531 h 1314890"/>
                  <a:gd name="connsiteX14" fmla="*/ 262617 w 571820"/>
                  <a:gd name="connsiteY14" fmla="*/ 22518 h 1314890"/>
                  <a:gd name="connsiteX0" fmla="*/ 262617 w 571820"/>
                  <a:gd name="connsiteY0" fmla="*/ 21170 h 1313542"/>
                  <a:gd name="connsiteX1" fmla="*/ 285910 w 571820"/>
                  <a:gd name="connsiteY1" fmla="*/ 0 h 1313542"/>
                  <a:gd name="connsiteX2" fmla="*/ 309203 w 571820"/>
                  <a:gd name="connsiteY2" fmla="*/ 21170 h 1313542"/>
                  <a:gd name="connsiteX3" fmla="*/ 571820 w 571820"/>
                  <a:gd name="connsiteY3" fmla="*/ 655184 h 1313542"/>
                  <a:gd name="connsiteX4" fmla="*/ 309203 w 571820"/>
                  <a:gd name="connsiteY4" fmla="*/ 1289197 h 1313542"/>
                  <a:gd name="connsiteX5" fmla="*/ 289403 w 571820"/>
                  <a:gd name="connsiteY5" fmla="*/ 1307193 h 1313542"/>
                  <a:gd name="connsiteX6" fmla="*/ 289403 w 571820"/>
                  <a:gd name="connsiteY6" fmla="*/ 1313542 h 1313542"/>
                  <a:gd name="connsiteX7" fmla="*/ 287393 w 571820"/>
                  <a:gd name="connsiteY7" fmla="*/ 1311715 h 1313542"/>
                  <a:gd name="connsiteX8" fmla="*/ 285910 w 571820"/>
                  <a:gd name="connsiteY8" fmla="*/ 1310367 h 1313542"/>
                  <a:gd name="connsiteX9" fmla="*/ 282417 w 571820"/>
                  <a:gd name="connsiteY9" fmla="*/ 1313542 h 1313542"/>
                  <a:gd name="connsiteX10" fmla="*/ 282417 w 571820"/>
                  <a:gd name="connsiteY10" fmla="*/ 1307192 h 1313542"/>
                  <a:gd name="connsiteX11" fmla="*/ 262617 w 571820"/>
                  <a:gd name="connsiteY11" fmla="*/ 1289197 h 1313542"/>
                  <a:gd name="connsiteX12" fmla="*/ 0 w 571820"/>
                  <a:gd name="connsiteY12" fmla="*/ 655183 h 1313542"/>
                  <a:gd name="connsiteX13" fmla="*/ 262617 w 571820"/>
                  <a:gd name="connsiteY13" fmla="*/ 21170 h 1313542"/>
                  <a:gd name="connsiteX0" fmla="*/ 262617 w 571820"/>
                  <a:gd name="connsiteY0" fmla="*/ 21170 h 1313542"/>
                  <a:gd name="connsiteX1" fmla="*/ 285910 w 571820"/>
                  <a:gd name="connsiteY1" fmla="*/ 0 h 1313542"/>
                  <a:gd name="connsiteX2" fmla="*/ 309203 w 571820"/>
                  <a:gd name="connsiteY2" fmla="*/ 21170 h 1313542"/>
                  <a:gd name="connsiteX3" fmla="*/ 571820 w 571820"/>
                  <a:gd name="connsiteY3" fmla="*/ 655184 h 1313542"/>
                  <a:gd name="connsiteX4" fmla="*/ 309203 w 571820"/>
                  <a:gd name="connsiteY4" fmla="*/ 1289197 h 1313542"/>
                  <a:gd name="connsiteX5" fmla="*/ 289403 w 571820"/>
                  <a:gd name="connsiteY5" fmla="*/ 1307193 h 1313542"/>
                  <a:gd name="connsiteX6" fmla="*/ 289403 w 571820"/>
                  <a:gd name="connsiteY6" fmla="*/ 1313542 h 1313542"/>
                  <a:gd name="connsiteX7" fmla="*/ 287393 w 571820"/>
                  <a:gd name="connsiteY7" fmla="*/ 1311715 h 1313542"/>
                  <a:gd name="connsiteX8" fmla="*/ 285910 w 571820"/>
                  <a:gd name="connsiteY8" fmla="*/ 1310367 h 1313542"/>
                  <a:gd name="connsiteX9" fmla="*/ 282417 w 571820"/>
                  <a:gd name="connsiteY9" fmla="*/ 1313542 h 1313542"/>
                  <a:gd name="connsiteX10" fmla="*/ 262617 w 571820"/>
                  <a:gd name="connsiteY10" fmla="*/ 1289197 h 1313542"/>
                  <a:gd name="connsiteX11" fmla="*/ 0 w 571820"/>
                  <a:gd name="connsiteY11" fmla="*/ 655183 h 1313542"/>
                  <a:gd name="connsiteX12" fmla="*/ 262617 w 571820"/>
                  <a:gd name="connsiteY12" fmla="*/ 21170 h 1313542"/>
                  <a:gd name="connsiteX0" fmla="*/ 262617 w 571820"/>
                  <a:gd name="connsiteY0" fmla="*/ 21170 h 1313542"/>
                  <a:gd name="connsiteX1" fmla="*/ 285910 w 571820"/>
                  <a:gd name="connsiteY1" fmla="*/ 0 h 1313542"/>
                  <a:gd name="connsiteX2" fmla="*/ 309203 w 571820"/>
                  <a:gd name="connsiteY2" fmla="*/ 21170 h 1313542"/>
                  <a:gd name="connsiteX3" fmla="*/ 571820 w 571820"/>
                  <a:gd name="connsiteY3" fmla="*/ 655184 h 1313542"/>
                  <a:gd name="connsiteX4" fmla="*/ 309203 w 571820"/>
                  <a:gd name="connsiteY4" fmla="*/ 1289197 h 1313542"/>
                  <a:gd name="connsiteX5" fmla="*/ 289403 w 571820"/>
                  <a:gd name="connsiteY5" fmla="*/ 1307193 h 1313542"/>
                  <a:gd name="connsiteX6" fmla="*/ 289403 w 571820"/>
                  <a:gd name="connsiteY6" fmla="*/ 1313542 h 1313542"/>
                  <a:gd name="connsiteX7" fmla="*/ 287393 w 571820"/>
                  <a:gd name="connsiteY7" fmla="*/ 1311715 h 1313542"/>
                  <a:gd name="connsiteX8" fmla="*/ 285910 w 571820"/>
                  <a:gd name="connsiteY8" fmla="*/ 1310367 h 1313542"/>
                  <a:gd name="connsiteX9" fmla="*/ 262617 w 571820"/>
                  <a:gd name="connsiteY9" fmla="*/ 1289197 h 1313542"/>
                  <a:gd name="connsiteX10" fmla="*/ 0 w 571820"/>
                  <a:gd name="connsiteY10" fmla="*/ 655183 h 1313542"/>
                  <a:gd name="connsiteX11" fmla="*/ 262617 w 571820"/>
                  <a:gd name="connsiteY11" fmla="*/ 21170 h 1313542"/>
                  <a:gd name="connsiteX0" fmla="*/ 262617 w 571820"/>
                  <a:gd name="connsiteY0" fmla="*/ 21170 h 1313542"/>
                  <a:gd name="connsiteX1" fmla="*/ 285910 w 571820"/>
                  <a:gd name="connsiteY1" fmla="*/ 0 h 1313542"/>
                  <a:gd name="connsiteX2" fmla="*/ 309203 w 571820"/>
                  <a:gd name="connsiteY2" fmla="*/ 21170 h 1313542"/>
                  <a:gd name="connsiteX3" fmla="*/ 571820 w 571820"/>
                  <a:gd name="connsiteY3" fmla="*/ 655184 h 1313542"/>
                  <a:gd name="connsiteX4" fmla="*/ 309203 w 571820"/>
                  <a:gd name="connsiteY4" fmla="*/ 1289197 h 1313542"/>
                  <a:gd name="connsiteX5" fmla="*/ 289403 w 571820"/>
                  <a:gd name="connsiteY5" fmla="*/ 1307193 h 1313542"/>
                  <a:gd name="connsiteX6" fmla="*/ 289403 w 571820"/>
                  <a:gd name="connsiteY6" fmla="*/ 1313542 h 1313542"/>
                  <a:gd name="connsiteX7" fmla="*/ 287393 w 571820"/>
                  <a:gd name="connsiteY7" fmla="*/ 1311715 h 1313542"/>
                  <a:gd name="connsiteX8" fmla="*/ 262617 w 571820"/>
                  <a:gd name="connsiteY8" fmla="*/ 1289197 h 1313542"/>
                  <a:gd name="connsiteX9" fmla="*/ 0 w 571820"/>
                  <a:gd name="connsiteY9" fmla="*/ 655183 h 1313542"/>
                  <a:gd name="connsiteX10" fmla="*/ 262617 w 571820"/>
                  <a:gd name="connsiteY10" fmla="*/ 21170 h 1313542"/>
                  <a:gd name="connsiteX0" fmla="*/ 262617 w 571820"/>
                  <a:gd name="connsiteY0" fmla="*/ 21170 h 1313542"/>
                  <a:gd name="connsiteX1" fmla="*/ 285910 w 571820"/>
                  <a:gd name="connsiteY1" fmla="*/ 0 h 1313542"/>
                  <a:gd name="connsiteX2" fmla="*/ 309203 w 571820"/>
                  <a:gd name="connsiteY2" fmla="*/ 21170 h 1313542"/>
                  <a:gd name="connsiteX3" fmla="*/ 571820 w 571820"/>
                  <a:gd name="connsiteY3" fmla="*/ 655184 h 1313542"/>
                  <a:gd name="connsiteX4" fmla="*/ 309203 w 571820"/>
                  <a:gd name="connsiteY4" fmla="*/ 1289197 h 1313542"/>
                  <a:gd name="connsiteX5" fmla="*/ 289403 w 571820"/>
                  <a:gd name="connsiteY5" fmla="*/ 1307193 h 1313542"/>
                  <a:gd name="connsiteX6" fmla="*/ 289403 w 571820"/>
                  <a:gd name="connsiteY6" fmla="*/ 1313542 h 1313542"/>
                  <a:gd name="connsiteX7" fmla="*/ 262617 w 571820"/>
                  <a:gd name="connsiteY7" fmla="*/ 1289197 h 1313542"/>
                  <a:gd name="connsiteX8" fmla="*/ 0 w 571820"/>
                  <a:gd name="connsiteY8" fmla="*/ 655183 h 1313542"/>
                  <a:gd name="connsiteX9" fmla="*/ 262617 w 571820"/>
                  <a:gd name="connsiteY9" fmla="*/ 21170 h 1313542"/>
                  <a:gd name="connsiteX0" fmla="*/ 262617 w 571820"/>
                  <a:gd name="connsiteY0" fmla="*/ 21170 h 1364739"/>
                  <a:gd name="connsiteX1" fmla="*/ 285910 w 571820"/>
                  <a:gd name="connsiteY1" fmla="*/ 0 h 1364739"/>
                  <a:gd name="connsiteX2" fmla="*/ 309203 w 571820"/>
                  <a:gd name="connsiteY2" fmla="*/ 21170 h 1364739"/>
                  <a:gd name="connsiteX3" fmla="*/ 571820 w 571820"/>
                  <a:gd name="connsiteY3" fmla="*/ 655184 h 1364739"/>
                  <a:gd name="connsiteX4" fmla="*/ 309203 w 571820"/>
                  <a:gd name="connsiteY4" fmla="*/ 1289197 h 1364739"/>
                  <a:gd name="connsiteX5" fmla="*/ 289403 w 571820"/>
                  <a:gd name="connsiteY5" fmla="*/ 1307193 h 1364739"/>
                  <a:gd name="connsiteX6" fmla="*/ 177485 w 571820"/>
                  <a:gd name="connsiteY6" fmla="*/ 1364739 h 1364739"/>
                  <a:gd name="connsiteX7" fmla="*/ 262617 w 571820"/>
                  <a:gd name="connsiteY7" fmla="*/ 1289197 h 1364739"/>
                  <a:gd name="connsiteX8" fmla="*/ 0 w 571820"/>
                  <a:gd name="connsiteY8" fmla="*/ 655183 h 1364739"/>
                  <a:gd name="connsiteX9" fmla="*/ 262617 w 571820"/>
                  <a:gd name="connsiteY9" fmla="*/ 21170 h 1364739"/>
                  <a:gd name="connsiteX0" fmla="*/ 262617 w 571820"/>
                  <a:gd name="connsiteY0" fmla="*/ 21170 h 1364739"/>
                  <a:gd name="connsiteX1" fmla="*/ 285910 w 571820"/>
                  <a:gd name="connsiteY1" fmla="*/ 0 h 1364739"/>
                  <a:gd name="connsiteX2" fmla="*/ 309203 w 571820"/>
                  <a:gd name="connsiteY2" fmla="*/ 21170 h 1364739"/>
                  <a:gd name="connsiteX3" fmla="*/ 571820 w 571820"/>
                  <a:gd name="connsiteY3" fmla="*/ 655184 h 1364739"/>
                  <a:gd name="connsiteX4" fmla="*/ 309203 w 571820"/>
                  <a:gd name="connsiteY4" fmla="*/ 1289197 h 1364739"/>
                  <a:gd name="connsiteX5" fmla="*/ 285832 w 571820"/>
                  <a:gd name="connsiteY5" fmla="*/ 1311956 h 1364739"/>
                  <a:gd name="connsiteX6" fmla="*/ 177485 w 571820"/>
                  <a:gd name="connsiteY6" fmla="*/ 1364739 h 1364739"/>
                  <a:gd name="connsiteX7" fmla="*/ 262617 w 571820"/>
                  <a:gd name="connsiteY7" fmla="*/ 1289197 h 1364739"/>
                  <a:gd name="connsiteX8" fmla="*/ 0 w 571820"/>
                  <a:gd name="connsiteY8" fmla="*/ 655183 h 1364739"/>
                  <a:gd name="connsiteX9" fmla="*/ 262617 w 571820"/>
                  <a:gd name="connsiteY9" fmla="*/ 21170 h 1364739"/>
                  <a:gd name="connsiteX0" fmla="*/ 262617 w 571820"/>
                  <a:gd name="connsiteY0" fmla="*/ 21170 h 1311956"/>
                  <a:gd name="connsiteX1" fmla="*/ 285910 w 571820"/>
                  <a:gd name="connsiteY1" fmla="*/ 0 h 1311956"/>
                  <a:gd name="connsiteX2" fmla="*/ 309203 w 571820"/>
                  <a:gd name="connsiteY2" fmla="*/ 21170 h 1311956"/>
                  <a:gd name="connsiteX3" fmla="*/ 571820 w 571820"/>
                  <a:gd name="connsiteY3" fmla="*/ 655184 h 1311956"/>
                  <a:gd name="connsiteX4" fmla="*/ 309203 w 571820"/>
                  <a:gd name="connsiteY4" fmla="*/ 1289197 h 1311956"/>
                  <a:gd name="connsiteX5" fmla="*/ 285832 w 571820"/>
                  <a:gd name="connsiteY5" fmla="*/ 1311956 h 1311956"/>
                  <a:gd name="connsiteX6" fmla="*/ 262617 w 571820"/>
                  <a:gd name="connsiteY6" fmla="*/ 1289197 h 1311956"/>
                  <a:gd name="connsiteX7" fmla="*/ 0 w 571820"/>
                  <a:gd name="connsiteY7" fmla="*/ 655183 h 1311956"/>
                  <a:gd name="connsiteX8" fmla="*/ 262617 w 571820"/>
                  <a:gd name="connsiteY8" fmla="*/ 21170 h 13119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71820" h="1311956">
                    <a:moveTo>
                      <a:pt x="262617" y="21170"/>
                    </a:moveTo>
                    <a:lnTo>
                      <a:pt x="285910" y="0"/>
                    </a:lnTo>
                    <a:lnTo>
                      <a:pt x="309203" y="21170"/>
                    </a:lnTo>
                    <a:cubicBezTo>
                      <a:pt x="471461" y="183428"/>
                      <a:pt x="571820" y="407586"/>
                      <a:pt x="571820" y="655184"/>
                    </a:cubicBezTo>
                    <a:cubicBezTo>
                      <a:pt x="571820" y="902781"/>
                      <a:pt x="471461" y="1126939"/>
                      <a:pt x="309203" y="1289197"/>
                    </a:cubicBezTo>
                    <a:lnTo>
                      <a:pt x="285832" y="1311956"/>
                    </a:lnTo>
                    <a:lnTo>
                      <a:pt x="262617" y="1289197"/>
                    </a:lnTo>
                    <a:cubicBezTo>
                      <a:pt x="100359" y="1126938"/>
                      <a:pt x="0" y="902781"/>
                      <a:pt x="0" y="655183"/>
                    </a:cubicBezTo>
                    <a:cubicBezTo>
                      <a:pt x="0" y="407586"/>
                      <a:pt x="100359" y="183428"/>
                      <a:pt x="262617" y="21170"/>
                    </a:cubicBezTo>
                    <a:close/>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cxnSp>
            <p:nvCxnSpPr>
              <p:cNvPr id="19" name="Straight Connector 18">
                <a:extLst>
                  <a:ext uri="{FF2B5EF4-FFF2-40B4-BE49-F238E27FC236}">
                    <a16:creationId xmlns:a16="http://schemas.microsoft.com/office/drawing/2014/main" id="{803A57D6-0C36-4560-A08A-16768551EF6F}"/>
                  </a:ext>
                </a:extLst>
              </p:cNvPr>
              <p:cNvCxnSpPr>
                <a:cxnSpLocks/>
              </p:cNvCxnSpPr>
              <p:nvPr/>
            </p:nvCxnSpPr>
            <p:spPr>
              <a:xfrm>
                <a:off x="8768695" y="4330454"/>
                <a:ext cx="0" cy="162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spTree>
    <p:extLst>
      <p:ext uri="{BB962C8B-B14F-4D97-AF65-F5344CB8AC3E}">
        <p14:creationId xmlns:p14="http://schemas.microsoft.com/office/powerpoint/2010/main" val="31247140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AB794F-0C7D-47A6-A355-9B54F3A082B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518BEFC-5F95-43C3-A662-CF24426CB374}"/>
              </a:ext>
            </a:extLst>
          </p:cNvPr>
          <p:cNvSpPr>
            <a:spLocks noGrp="1"/>
          </p:cNvSpPr>
          <p:nvPr>
            <p:ph type="body" orient="vert" idx="1"/>
          </p:nvPr>
        </p:nvSpPr>
        <p:spPr>
          <a:xfrm>
            <a:off x="1079500" y="1790700"/>
            <a:ext cx="10026650" cy="39782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DE020A41-C226-41AB-8766-C9BF3E9BF9D0}"/>
              </a:ext>
            </a:extLst>
          </p:cNvPr>
          <p:cNvSpPr>
            <a:spLocks noGrp="1"/>
          </p:cNvSpPr>
          <p:nvPr>
            <p:ph type="dt" sz="half" idx="10"/>
          </p:nvPr>
        </p:nvSpPr>
        <p:spPr>
          <a:xfrm>
            <a:off x="541338" y="6401999"/>
            <a:ext cx="2206625" cy="369332"/>
          </a:xfrm>
          <a:prstGeom prst="rect">
            <a:avLst/>
          </a:prstGeom>
        </p:spPr>
        <p:txBody>
          <a:bodyPr/>
          <a:lstStyle/>
          <a:p>
            <a:fld id="{64F0E216-BA48-4F04-AC4F-645AA0DD6AC6}" type="datetimeFigureOut">
              <a:rPr lang="en-US" smtClean="0"/>
              <a:t>9/20/2023</a:t>
            </a:fld>
            <a:endParaRPr lang="en-US"/>
          </a:p>
        </p:txBody>
      </p:sp>
      <p:sp>
        <p:nvSpPr>
          <p:cNvPr id="5" name="Footer Placeholder 4">
            <a:extLst>
              <a:ext uri="{FF2B5EF4-FFF2-40B4-BE49-F238E27FC236}">
                <a16:creationId xmlns:a16="http://schemas.microsoft.com/office/drawing/2014/main" id="{877795E9-017B-4505-810D-A5F553A56BC9}"/>
              </a:ext>
            </a:extLst>
          </p:cNvPr>
          <p:cNvSpPr>
            <a:spLocks noGrp="1"/>
          </p:cNvSpPr>
          <p:nvPr>
            <p:ph type="ftr" sz="quarter" idx="11"/>
          </p:nvPr>
        </p:nvSpPr>
        <p:spPr>
          <a:xfrm>
            <a:off x="3308350" y="6401999"/>
            <a:ext cx="5575300" cy="369332"/>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6626A1BD-3429-4C11-B230-8AD083EC3EC2}"/>
              </a:ext>
            </a:extLst>
          </p:cNvPr>
          <p:cNvSpPr>
            <a:spLocks noGrp="1"/>
          </p:cNvSpPr>
          <p:nvPr>
            <p:ph type="sldNum" sz="quarter" idx="12"/>
          </p:nvPr>
        </p:nvSpPr>
        <p:spPr>
          <a:xfrm>
            <a:off x="9442800" y="6401999"/>
            <a:ext cx="2208212" cy="369332"/>
          </a:xfrm>
          <a:prstGeom prst="rect">
            <a:avLst/>
          </a:prstGeom>
        </p:spPr>
        <p:txBody>
          <a:bodyPr/>
          <a:lstStyle/>
          <a:p>
            <a:fld id="{D39607A7-8386-47DB-8578-DDEDD194E5D4}" type="slidenum">
              <a:rPr lang="en-US" smtClean="0"/>
              <a:t>‹#›</a:t>
            </a:fld>
            <a:endParaRPr lang="en-US"/>
          </a:p>
        </p:txBody>
      </p:sp>
    </p:spTree>
    <p:extLst>
      <p:ext uri="{BB962C8B-B14F-4D97-AF65-F5344CB8AC3E}">
        <p14:creationId xmlns:p14="http://schemas.microsoft.com/office/powerpoint/2010/main" val="18850689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EA11CA2-18BF-408B-A40C-B43A0A7B80FA}"/>
              </a:ext>
            </a:extLst>
          </p:cNvPr>
          <p:cNvSpPr>
            <a:spLocks noGrp="1"/>
          </p:cNvSpPr>
          <p:nvPr>
            <p:ph type="title" orient="vert"/>
          </p:nvPr>
        </p:nvSpPr>
        <p:spPr>
          <a:xfrm>
            <a:off x="9899079" y="1079500"/>
            <a:ext cx="1292662" cy="4689476"/>
          </a:xfrm>
        </p:spPr>
        <p:txBody>
          <a:bodyPr vert="eaVert">
            <a:normAutofit/>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BAE424B6-12FC-41A1-AF7C-7E3931D97204}"/>
              </a:ext>
            </a:extLst>
          </p:cNvPr>
          <p:cNvSpPr>
            <a:spLocks noGrp="1"/>
          </p:cNvSpPr>
          <p:nvPr>
            <p:ph type="body" orient="vert" idx="1"/>
          </p:nvPr>
        </p:nvSpPr>
        <p:spPr>
          <a:xfrm>
            <a:off x="1079499" y="1079500"/>
            <a:ext cx="8495943" cy="468947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735CF957-F921-48CF-97FE-91190C1AE9B3}"/>
              </a:ext>
            </a:extLst>
          </p:cNvPr>
          <p:cNvSpPr>
            <a:spLocks noGrp="1"/>
          </p:cNvSpPr>
          <p:nvPr>
            <p:ph type="dt" sz="half" idx="10"/>
          </p:nvPr>
        </p:nvSpPr>
        <p:spPr>
          <a:xfrm>
            <a:off x="541338" y="6401999"/>
            <a:ext cx="2206625" cy="369332"/>
          </a:xfrm>
          <a:prstGeom prst="rect">
            <a:avLst/>
          </a:prstGeom>
        </p:spPr>
        <p:txBody>
          <a:bodyPr/>
          <a:lstStyle/>
          <a:p>
            <a:fld id="{64F0E216-BA48-4F04-AC4F-645AA0DD6AC6}" type="datetimeFigureOut">
              <a:rPr lang="en-US" smtClean="0"/>
              <a:t>9/20/2023</a:t>
            </a:fld>
            <a:endParaRPr lang="en-US"/>
          </a:p>
        </p:txBody>
      </p:sp>
      <p:sp>
        <p:nvSpPr>
          <p:cNvPr id="5" name="Footer Placeholder 4">
            <a:extLst>
              <a:ext uri="{FF2B5EF4-FFF2-40B4-BE49-F238E27FC236}">
                <a16:creationId xmlns:a16="http://schemas.microsoft.com/office/drawing/2014/main" id="{6653F49D-6E0C-47F7-BAAD-A427913DC4D1}"/>
              </a:ext>
            </a:extLst>
          </p:cNvPr>
          <p:cNvSpPr>
            <a:spLocks noGrp="1"/>
          </p:cNvSpPr>
          <p:nvPr>
            <p:ph type="ftr" sz="quarter" idx="11"/>
          </p:nvPr>
        </p:nvSpPr>
        <p:spPr>
          <a:xfrm>
            <a:off x="3308350" y="6401999"/>
            <a:ext cx="5575300" cy="369332"/>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B038A122-F390-46CF-BECF-3AE05CA585C4}"/>
              </a:ext>
            </a:extLst>
          </p:cNvPr>
          <p:cNvSpPr>
            <a:spLocks noGrp="1"/>
          </p:cNvSpPr>
          <p:nvPr>
            <p:ph type="sldNum" sz="quarter" idx="12"/>
          </p:nvPr>
        </p:nvSpPr>
        <p:spPr>
          <a:xfrm>
            <a:off x="9442800" y="6401999"/>
            <a:ext cx="2208212" cy="369332"/>
          </a:xfrm>
          <a:prstGeom prst="rect">
            <a:avLst/>
          </a:prstGeom>
        </p:spPr>
        <p:txBody>
          <a:bodyPr/>
          <a:lstStyle/>
          <a:p>
            <a:fld id="{D39607A7-8386-47DB-8578-DDEDD194E5D4}" type="slidenum">
              <a:rPr lang="en-US" smtClean="0"/>
              <a:t>‹#›</a:t>
            </a:fld>
            <a:endParaRPr lang="en-US"/>
          </a:p>
        </p:txBody>
      </p:sp>
    </p:spTree>
    <p:extLst>
      <p:ext uri="{BB962C8B-B14F-4D97-AF65-F5344CB8AC3E}">
        <p14:creationId xmlns:p14="http://schemas.microsoft.com/office/powerpoint/2010/main" val="18676049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EA217A-A229-4751-8D09-0CAD914F6286}"/>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1A9DEA33-60C3-4B28-B3EF-E93D6D46A30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7D3B28-C66B-4279-AB67-2BC1D01239A4}"/>
              </a:ext>
            </a:extLst>
          </p:cNvPr>
          <p:cNvSpPr>
            <a:spLocks noGrp="1"/>
          </p:cNvSpPr>
          <p:nvPr>
            <p:ph type="dt" sz="half" idx="10"/>
          </p:nvPr>
        </p:nvSpPr>
        <p:spPr>
          <a:xfrm>
            <a:off x="541338" y="6401999"/>
            <a:ext cx="2206625" cy="369332"/>
          </a:xfrm>
          <a:prstGeom prst="rect">
            <a:avLst/>
          </a:prstGeom>
        </p:spPr>
        <p:txBody>
          <a:bodyPr/>
          <a:lstStyle/>
          <a:p>
            <a:fld id="{64F0E216-BA48-4F04-AC4F-645AA0DD6AC6}" type="datetimeFigureOut">
              <a:rPr lang="en-US" smtClean="0"/>
              <a:t>9/20/2023</a:t>
            </a:fld>
            <a:endParaRPr lang="en-US"/>
          </a:p>
        </p:txBody>
      </p:sp>
      <p:sp>
        <p:nvSpPr>
          <p:cNvPr id="5" name="Footer Placeholder 4">
            <a:extLst>
              <a:ext uri="{FF2B5EF4-FFF2-40B4-BE49-F238E27FC236}">
                <a16:creationId xmlns:a16="http://schemas.microsoft.com/office/drawing/2014/main" id="{8928FF39-A0DA-4F77-9297-B83C86B575D9}"/>
              </a:ext>
            </a:extLst>
          </p:cNvPr>
          <p:cNvSpPr>
            <a:spLocks noGrp="1"/>
          </p:cNvSpPr>
          <p:nvPr>
            <p:ph type="ftr" sz="quarter" idx="11"/>
          </p:nvPr>
        </p:nvSpPr>
        <p:spPr>
          <a:xfrm>
            <a:off x="3308350" y="6401999"/>
            <a:ext cx="5575300" cy="369332"/>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69D7D65A-9D4E-42F6-A8BF-1EEAFB180710}"/>
              </a:ext>
            </a:extLst>
          </p:cNvPr>
          <p:cNvSpPr>
            <a:spLocks noGrp="1"/>
          </p:cNvSpPr>
          <p:nvPr>
            <p:ph type="sldNum" sz="quarter" idx="12"/>
          </p:nvPr>
        </p:nvSpPr>
        <p:spPr>
          <a:xfrm>
            <a:off x="9442800" y="6401999"/>
            <a:ext cx="2208212" cy="369332"/>
          </a:xfrm>
          <a:prstGeom prst="rect">
            <a:avLst/>
          </a:prstGeom>
        </p:spPr>
        <p:txBody>
          <a:bodyPr/>
          <a:lstStyle/>
          <a:p>
            <a:fld id="{D39607A7-8386-47DB-8578-DDEDD194E5D4}" type="slidenum">
              <a:rPr lang="en-US" smtClean="0"/>
              <a:t>‹#›</a:t>
            </a:fld>
            <a:endParaRPr lang="en-US"/>
          </a:p>
        </p:txBody>
      </p:sp>
    </p:spTree>
    <p:extLst>
      <p:ext uri="{BB962C8B-B14F-4D97-AF65-F5344CB8AC3E}">
        <p14:creationId xmlns:p14="http://schemas.microsoft.com/office/powerpoint/2010/main" val="26375936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3017BB-B242-4CC6-887C-83E08CE2D54A}"/>
              </a:ext>
            </a:extLst>
          </p:cNvPr>
          <p:cNvSpPr>
            <a:spLocks noGrp="1"/>
          </p:cNvSpPr>
          <p:nvPr>
            <p:ph type="title"/>
          </p:nvPr>
        </p:nvSpPr>
        <p:spPr>
          <a:xfrm>
            <a:off x="1079500" y="2252663"/>
            <a:ext cx="4457700" cy="2349500"/>
          </a:xfrm>
        </p:spPr>
        <p:txBody>
          <a:bodyPr anchor="ctr" anchorCtr="0">
            <a:normAutofit/>
          </a:bodyPr>
          <a:lstStyle>
            <a:lvl1pPr algn="ctr">
              <a:defRPr sz="28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26695823-EA83-493F-8FEC-C72B5B9CF2FD}"/>
              </a:ext>
            </a:extLst>
          </p:cNvPr>
          <p:cNvSpPr>
            <a:spLocks noGrp="1"/>
          </p:cNvSpPr>
          <p:nvPr>
            <p:ph type="body" idx="1"/>
          </p:nvPr>
        </p:nvSpPr>
        <p:spPr>
          <a:xfrm>
            <a:off x="6654800" y="2252664"/>
            <a:ext cx="4451348" cy="2349500"/>
          </a:xfrm>
        </p:spPr>
        <p:txBody>
          <a:bodyPr anchor="ctr" anchorCtr="0"/>
          <a:lstStyle>
            <a:lvl1pPr marL="0" indent="0">
              <a:buNone/>
              <a:defRPr sz="2400" i="1">
                <a:solidFill>
                  <a:schemeClr val="tx1">
                    <a:alpha val="7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1E08E54-36BB-4AB4-BE1F-5FA8207BEAF8}"/>
              </a:ext>
            </a:extLst>
          </p:cNvPr>
          <p:cNvSpPr>
            <a:spLocks noGrp="1"/>
          </p:cNvSpPr>
          <p:nvPr>
            <p:ph type="dt" sz="half" idx="10"/>
          </p:nvPr>
        </p:nvSpPr>
        <p:spPr>
          <a:xfrm>
            <a:off x="541338" y="6401999"/>
            <a:ext cx="2206625" cy="369332"/>
          </a:xfrm>
          <a:prstGeom prst="rect">
            <a:avLst/>
          </a:prstGeom>
        </p:spPr>
        <p:txBody>
          <a:bodyPr/>
          <a:lstStyle/>
          <a:p>
            <a:fld id="{64F0E216-BA48-4F04-AC4F-645AA0DD6AC6}" type="datetimeFigureOut">
              <a:rPr lang="en-US" smtClean="0"/>
              <a:t>9/20/2023</a:t>
            </a:fld>
            <a:endParaRPr lang="en-US"/>
          </a:p>
        </p:txBody>
      </p:sp>
      <p:sp>
        <p:nvSpPr>
          <p:cNvPr id="5" name="Footer Placeholder 4">
            <a:extLst>
              <a:ext uri="{FF2B5EF4-FFF2-40B4-BE49-F238E27FC236}">
                <a16:creationId xmlns:a16="http://schemas.microsoft.com/office/drawing/2014/main" id="{C0453A6A-C55A-40A1-A3BB-DB417047F547}"/>
              </a:ext>
            </a:extLst>
          </p:cNvPr>
          <p:cNvSpPr>
            <a:spLocks noGrp="1"/>
          </p:cNvSpPr>
          <p:nvPr>
            <p:ph type="ftr" sz="quarter" idx="11"/>
          </p:nvPr>
        </p:nvSpPr>
        <p:spPr>
          <a:xfrm>
            <a:off x="3308350" y="6401999"/>
            <a:ext cx="5575300" cy="369332"/>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96D6E656-7AC0-4BD3-AFE5-4B5122E2F2D8}"/>
              </a:ext>
            </a:extLst>
          </p:cNvPr>
          <p:cNvSpPr>
            <a:spLocks noGrp="1"/>
          </p:cNvSpPr>
          <p:nvPr>
            <p:ph type="sldNum" sz="quarter" idx="12"/>
          </p:nvPr>
        </p:nvSpPr>
        <p:spPr>
          <a:xfrm>
            <a:off x="9442800" y="6401999"/>
            <a:ext cx="2208212" cy="369332"/>
          </a:xfrm>
          <a:prstGeom prst="rect">
            <a:avLst/>
          </a:prstGeom>
        </p:spPr>
        <p:txBody>
          <a:bodyPr/>
          <a:lstStyle/>
          <a:p>
            <a:fld id="{D39607A7-8386-47DB-8578-DDEDD194E5D4}" type="slidenum">
              <a:rPr lang="en-US" smtClean="0"/>
              <a:t>‹#›</a:t>
            </a:fld>
            <a:endParaRPr lang="en-US"/>
          </a:p>
        </p:txBody>
      </p:sp>
      <p:grpSp>
        <p:nvGrpSpPr>
          <p:cNvPr id="20" name="Group 19">
            <a:extLst>
              <a:ext uri="{FF2B5EF4-FFF2-40B4-BE49-F238E27FC236}">
                <a16:creationId xmlns:a16="http://schemas.microsoft.com/office/drawing/2014/main" id="{E9ABE19D-0B51-4388-93D1-0CD6B767115D}"/>
              </a:ext>
            </a:extLst>
          </p:cNvPr>
          <p:cNvGrpSpPr/>
          <p:nvPr/>
        </p:nvGrpSpPr>
        <p:grpSpPr>
          <a:xfrm>
            <a:off x="999771" y="932104"/>
            <a:ext cx="913428" cy="1032464"/>
            <a:chOff x="999771" y="932104"/>
            <a:chExt cx="913428" cy="1032464"/>
          </a:xfrm>
        </p:grpSpPr>
        <p:grpSp>
          <p:nvGrpSpPr>
            <p:cNvPr id="21" name="Group 20">
              <a:extLst>
                <a:ext uri="{FF2B5EF4-FFF2-40B4-BE49-F238E27FC236}">
                  <a16:creationId xmlns:a16="http://schemas.microsoft.com/office/drawing/2014/main" id="{46226ED6-7133-4222-9552-0EA4B1B3C9FB}"/>
                </a:ext>
              </a:extLst>
            </p:cNvPr>
            <p:cNvGrpSpPr/>
            <p:nvPr/>
          </p:nvGrpSpPr>
          <p:grpSpPr>
            <a:xfrm rot="8100000" flipV="1">
              <a:off x="1047457" y="1290386"/>
              <a:ext cx="865742" cy="628383"/>
              <a:chOff x="558167" y="958515"/>
              <a:chExt cx="865742" cy="628383"/>
            </a:xfrm>
            <a:solidFill>
              <a:schemeClr val="accent3"/>
            </a:solidFill>
          </p:grpSpPr>
          <p:sp>
            <p:nvSpPr>
              <p:cNvPr id="28" name="Freeform: Shape 27">
                <a:extLst>
                  <a:ext uri="{FF2B5EF4-FFF2-40B4-BE49-F238E27FC236}">
                    <a16:creationId xmlns:a16="http://schemas.microsoft.com/office/drawing/2014/main" id="{BE810E40-D42F-4034-93BA-54446465D20B}"/>
                  </a:ext>
                </a:extLst>
              </p:cNvPr>
              <p:cNvSpPr/>
              <p:nvPr/>
            </p:nvSpPr>
            <p:spPr>
              <a:xfrm rot="8100000" flipH="1">
                <a:off x="558167" y="1122160"/>
                <a:ext cx="464738" cy="464738"/>
              </a:xfrm>
              <a:custGeom>
                <a:avLst/>
                <a:gdLst>
                  <a:gd name="connsiteX0" fmla="*/ 446142 w 464738"/>
                  <a:gd name="connsiteY0" fmla="*/ 464738 h 464738"/>
                  <a:gd name="connsiteX1" fmla="*/ 130673 w 464738"/>
                  <a:gd name="connsiteY1" fmla="*/ 334066 h 464738"/>
                  <a:gd name="connsiteX2" fmla="*/ 0 w 464738"/>
                  <a:gd name="connsiteY2" fmla="*/ 18596 h 464738"/>
                  <a:gd name="connsiteX3" fmla="*/ 836 w 464738"/>
                  <a:gd name="connsiteY3" fmla="*/ 1089 h 464738"/>
                  <a:gd name="connsiteX4" fmla="*/ 606 w 464738"/>
                  <a:gd name="connsiteY4" fmla="*/ 859 h 464738"/>
                  <a:gd name="connsiteX5" fmla="*/ 848 w 464738"/>
                  <a:gd name="connsiteY5" fmla="*/ 848 h 464738"/>
                  <a:gd name="connsiteX6" fmla="*/ 859 w 464738"/>
                  <a:gd name="connsiteY6" fmla="*/ 606 h 464738"/>
                  <a:gd name="connsiteX7" fmla="*/ 1089 w 464738"/>
                  <a:gd name="connsiteY7" fmla="*/ 836 h 464738"/>
                  <a:gd name="connsiteX8" fmla="*/ 18596 w 464738"/>
                  <a:gd name="connsiteY8" fmla="*/ 0 h 464738"/>
                  <a:gd name="connsiteX9" fmla="*/ 334066 w 464738"/>
                  <a:gd name="connsiteY9" fmla="*/ 130672 h 464738"/>
                  <a:gd name="connsiteX10" fmla="*/ 464738 w 464738"/>
                  <a:gd name="connsiteY10" fmla="*/ 446142 h 464738"/>
                  <a:gd name="connsiteX11" fmla="*/ 463902 w 464738"/>
                  <a:gd name="connsiteY11" fmla="*/ 463650 h 464738"/>
                  <a:gd name="connsiteX12" fmla="*/ 464132 w 464738"/>
                  <a:gd name="connsiteY12" fmla="*/ 463880 h 464738"/>
                  <a:gd name="connsiteX13" fmla="*/ 463891 w 464738"/>
                  <a:gd name="connsiteY13" fmla="*/ 463892 h 464738"/>
                  <a:gd name="connsiteX14" fmla="*/ 463879 w 464738"/>
                  <a:gd name="connsiteY14" fmla="*/ 464132 h 464738"/>
                  <a:gd name="connsiteX15" fmla="*/ 463650 w 464738"/>
                  <a:gd name="connsiteY15" fmla="*/ 463903 h 464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64738" h="464738">
                    <a:moveTo>
                      <a:pt x="446142" y="464738"/>
                    </a:moveTo>
                    <a:cubicBezTo>
                      <a:pt x="331965" y="464738"/>
                      <a:pt x="217787" y="421181"/>
                      <a:pt x="130673" y="334066"/>
                    </a:cubicBezTo>
                    <a:cubicBezTo>
                      <a:pt x="43558" y="246952"/>
                      <a:pt x="1" y="132774"/>
                      <a:pt x="0" y="18596"/>
                    </a:cubicBezTo>
                    <a:lnTo>
                      <a:pt x="836" y="1089"/>
                    </a:lnTo>
                    <a:lnTo>
                      <a:pt x="606" y="859"/>
                    </a:lnTo>
                    <a:lnTo>
                      <a:pt x="848" y="848"/>
                    </a:lnTo>
                    <a:lnTo>
                      <a:pt x="859" y="606"/>
                    </a:lnTo>
                    <a:lnTo>
                      <a:pt x="1089" y="836"/>
                    </a:lnTo>
                    <a:lnTo>
                      <a:pt x="18596" y="0"/>
                    </a:lnTo>
                    <a:cubicBezTo>
                      <a:pt x="132774" y="0"/>
                      <a:pt x="246951" y="43557"/>
                      <a:pt x="334066" y="130672"/>
                    </a:cubicBezTo>
                    <a:cubicBezTo>
                      <a:pt x="421181" y="217787"/>
                      <a:pt x="464738" y="331964"/>
                      <a:pt x="464738" y="446142"/>
                    </a:cubicBezTo>
                    <a:lnTo>
                      <a:pt x="463902" y="463650"/>
                    </a:lnTo>
                    <a:lnTo>
                      <a:pt x="464132" y="463880"/>
                    </a:lnTo>
                    <a:lnTo>
                      <a:pt x="463891" y="463892"/>
                    </a:lnTo>
                    <a:lnTo>
                      <a:pt x="463879" y="464132"/>
                    </a:lnTo>
                    <a:lnTo>
                      <a:pt x="463650" y="463903"/>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9" name="Freeform: Shape 28">
                <a:extLst>
                  <a:ext uri="{FF2B5EF4-FFF2-40B4-BE49-F238E27FC236}">
                    <a16:creationId xmlns:a16="http://schemas.microsoft.com/office/drawing/2014/main" id="{60F6BFC2-CA89-42B8-8A5A-E9F26BA87FBB}"/>
                  </a:ext>
                </a:extLst>
              </p:cNvPr>
              <p:cNvSpPr/>
              <p:nvPr/>
            </p:nvSpPr>
            <p:spPr>
              <a:xfrm rot="5400000" flipH="1">
                <a:off x="959170" y="958515"/>
                <a:ext cx="464739" cy="464739"/>
              </a:xfrm>
              <a:custGeom>
                <a:avLst/>
                <a:gdLst>
                  <a:gd name="connsiteX0" fmla="*/ 464132 w 464739"/>
                  <a:gd name="connsiteY0" fmla="*/ 463881 h 464739"/>
                  <a:gd name="connsiteX1" fmla="*/ 463891 w 464739"/>
                  <a:gd name="connsiteY1" fmla="*/ 463892 h 464739"/>
                  <a:gd name="connsiteX2" fmla="*/ 463880 w 464739"/>
                  <a:gd name="connsiteY2" fmla="*/ 464132 h 464739"/>
                  <a:gd name="connsiteX3" fmla="*/ 463651 w 464739"/>
                  <a:gd name="connsiteY3" fmla="*/ 463904 h 464739"/>
                  <a:gd name="connsiteX4" fmla="*/ 446142 w 464739"/>
                  <a:gd name="connsiteY4" fmla="*/ 464739 h 464739"/>
                  <a:gd name="connsiteX5" fmla="*/ 130673 w 464739"/>
                  <a:gd name="connsiteY5" fmla="*/ 334067 h 464739"/>
                  <a:gd name="connsiteX6" fmla="*/ 0 w 464739"/>
                  <a:gd name="connsiteY6" fmla="*/ 18597 h 464739"/>
                  <a:gd name="connsiteX7" fmla="*/ 836 w 464739"/>
                  <a:gd name="connsiteY7" fmla="*/ 1089 h 464739"/>
                  <a:gd name="connsiteX8" fmla="*/ 607 w 464739"/>
                  <a:gd name="connsiteY8" fmla="*/ 859 h 464739"/>
                  <a:gd name="connsiteX9" fmla="*/ 848 w 464739"/>
                  <a:gd name="connsiteY9" fmla="*/ 848 h 464739"/>
                  <a:gd name="connsiteX10" fmla="*/ 859 w 464739"/>
                  <a:gd name="connsiteY10" fmla="*/ 607 h 464739"/>
                  <a:gd name="connsiteX11" fmla="*/ 1089 w 464739"/>
                  <a:gd name="connsiteY11" fmla="*/ 836 h 464739"/>
                  <a:gd name="connsiteX12" fmla="*/ 18597 w 464739"/>
                  <a:gd name="connsiteY12" fmla="*/ 0 h 464739"/>
                  <a:gd name="connsiteX13" fmla="*/ 334067 w 464739"/>
                  <a:gd name="connsiteY13" fmla="*/ 130672 h 464739"/>
                  <a:gd name="connsiteX14" fmla="*/ 464739 w 464739"/>
                  <a:gd name="connsiteY14" fmla="*/ 446142 h 464739"/>
                  <a:gd name="connsiteX15" fmla="*/ 463903 w 464739"/>
                  <a:gd name="connsiteY15" fmla="*/ 463652 h 4647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64739" h="464739">
                    <a:moveTo>
                      <a:pt x="464132" y="463881"/>
                    </a:moveTo>
                    <a:lnTo>
                      <a:pt x="463891" y="463892"/>
                    </a:lnTo>
                    <a:lnTo>
                      <a:pt x="463880" y="464132"/>
                    </a:lnTo>
                    <a:lnTo>
                      <a:pt x="463651" y="463904"/>
                    </a:lnTo>
                    <a:lnTo>
                      <a:pt x="446142" y="464739"/>
                    </a:lnTo>
                    <a:cubicBezTo>
                      <a:pt x="331965" y="464739"/>
                      <a:pt x="217787" y="421182"/>
                      <a:pt x="130673" y="334067"/>
                    </a:cubicBezTo>
                    <a:cubicBezTo>
                      <a:pt x="43558" y="246953"/>
                      <a:pt x="1" y="132775"/>
                      <a:pt x="0" y="18597"/>
                    </a:cubicBezTo>
                    <a:lnTo>
                      <a:pt x="836" y="1089"/>
                    </a:lnTo>
                    <a:lnTo>
                      <a:pt x="607" y="859"/>
                    </a:lnTo>
                    <a:lnTo>
                      <a:pt x="848" y="848"/>
                    </a:lnTo>
                    <a:lnTo>
                      <a:pt x="859" y="607"/>
                    </a:lnTo>
                    <a:lnTo>
                      <a:pt x="1089" y="836"/>
                    </a:lnTo>
                    <a:lnTo>
                      <a:pt x="18597" y="0"/>
                    </a:lnTo>
                    <a:cubicBezTo>
                      <a:pt x="132775" y="0"/>
                      <a:pt x="246952" y="43557"/>
                      <a:pt x="334067" y="130672"/>
                    </a:cubicBezTo>
                    <a:cubicBezTo>
                      <a:pt x="421182" y="217787"/>
                      <a:pt x="464739" y="331964"/>
                      <a:pt x="464739" y="446142"/>
                    </a:cubicBezTo>
                    <a:lnTo>
                      <a:pt x="463903" y="463652"/>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grpSp>
          <p:nvGrpSpPr>
            <p:cNvPr id="22" name="Group 21">
              <a:extLst>
                <a:ext uri="{FF2B5EF4-FFF2-40B4-BE49-F238E27FC236}">
                  <a16:creationId xmlns:a16="http://schemas.microsoft.com/office/drawing/2014/main" id="{1CA36485-DC1D-48C9-91B2-425DBC66D471}"/>
                </a:ext>
              </a:extLst>
            </p:cNvPr>
            <p:cNvGrpSpPr/>
            <p:nvPr/>
          </p:nvGrpSpPr>
          <p:grpSpPr>
            <a:xfrm rot="10800000" flipH="1" flipV="1">
              <a:off x="999771" y="932104"/>
              <a:ext cx="864005" cy="1032464"/>
              <a:chOff x="2207971" y="2384401"/>
              <a:chExt cx="864005" cy="1032464"/>
            </a:xfrm>
          </p:grpSpPr>
          <p:sp>
            <p:nvSpPr>
              <p:cNvPr id="23" name="Freeform: Shape 22">
                <a:extLst>
                  <a:ext uri="{FF2B5EF4-FFF2-40B4-BE49-F238E27FC236}">
                    <a16:creationId xmlns:a16="http://schemas.microsoft.com/office/drawing/2014/main" id="{0ACF276E-196C-4923-B7D1-48A8E6A1669C}"/>
                  </a:ext>
                </a:extLst>
              </p:cNvPr>
              <p:cNvSpPr/>
              <p:nvPr/>
            </p:nvSpPr>
            <p:spPr>
              <a:xfrm rot="13500000">
                <a:off x="2207971" y="2856305"/>
                <a:ext cx="464739" cy="464739"/>
              </a:xfrm>
              <a:custGeom>
                <a:avLst/>
                <a:gdLst>
                  <a:gd name="connsiteX0" fmla="*/ 464132 w 464739"/>
                  <a:gd name="connsiteY0" fmla="*/ 463881 h 464739"/>
                  <a:gd name="connsiteX1" fmla="*/ 463891 w 464739"/>
                  <a:gd name="connsiteY1" fmla="*/ 463892 h 464739"/>
                  <a:gd name="connsiteX2" fmla="*/ 463880 w 464739"/>
                  <a:gd name="connsiteY2" fmla="*/ 464132 h 464739"/>
                  <a:gd name="connsiteX3" fmla="*/ 463651 w 464739"/>
                  <a:gd name="connsiteY3" fmla="*/ 463904 h 464739"/>
                  <a:gd name="connsiteX4" fmla="*/ 446142 w 464739"/>
                  <a:gd name="connsiteY4" fmla="*/ 464739 h 464739"/>
                  <a:gd name="connsiteX5" fmla="*/ 130673 w 464739"/>
                  <a:gd name="connsiteY5" fmla="*/ 334067 h 464739"/>
                  <a:gd name="connsiteX6" fmla="*/ 0 w 464739"/>
                  <a:gd name="connsiteY6" fmla="*/ 18597 h 464739"/>
                  <a:gd name="connsiteX7" fmla="*/ 836 w 464739"/>
                  <a:gd name="connsiteY7" fmla="*/ 1089 h 464739"/>
                  <a:gd name="connsiteX8" fmla="*/ 607 w 464739"/>
                  <a:gd name="connsiteY8" fmla="*/ 859 h 464739"/>
                  <a:gd name="connsiteX9" fmla="*/ 848 w 464739"/>
                  <a:gd name="connsiteY9" fmla="*/ 848 h 464739"/>
                  <a:gd name="connsiteX10" fmla="*/ 859 w 464739"/>
                  <a:gd name="connsiteY10" fmla="*/ 607 h 464739"/>
                  <a:gd name="connsiteX11" fmla="*/ 1089 w 464739"/>
                  <a:gd name="connsiteY11" fmla="*/ 836 h 464739"/>
                  <a:gd name="connsiteX12" fmla="*/ 18597 w 464739"/>
                  <a:gd name="connsiteY12" fmla="*/ 0 h 464739"/>
                  <a:gd name="connsiteX13" fmla="*/ 334067 w 464739"/>
                  <a:gd name="connsiteY13" fmla="*/ 130672 h 464739"/>
                  <a:gd name="connsiteX14" fmla="*/ 464739 w 464739"/>
                  <a:gd name="connsiteY14" fmla="*/ 446142 h 464739"/>
                  <a:gd name="connsiteX15" fmla="*/ 463903 w 464739"/>
                  <a:gd name="connsiteY15" fmla="*/ 463652 h 4647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64739" h="464739">
                    <a:moveTo>
                      <a:pt x="464132" y="463881"/>
                    </a:moveTo>
                    <a:lnTo>
                      <a:pt x="463891" y="463892"/>
                    </a:lnTo>
                    <a:lnTo>
                      <a:pt x="463880" y="464132"/>
                    </a:lnTo>
                    <a:lnTo>
                      <a:pt x="463651" y="463904"/>
                    </a:lnTo>
                    <a:lnTo>
                      <a:pt x="446142" y="464739"/>
                    </a:lnTo>
                    <a:cubicBezTo>
                      <a:pt x="331965" y="464739"/>
                      <a:pt x="217787" y="421182"/>
                      <a:pt x="130673" y="334067"/>
                    </a:cubicBezTo>
                    <a:cubicBezTo>
                      <a:pt x="43558" y="246953"/>
                      <a:pt x="1" y="132775"/>
                      <a:pt x="0" y="18597"/>
                    </a:cubicBezTo>
                    <a:lnTo>
                      <a:pt x="836" y="1089"/>
                    </a:lnTo>
                    <a:lnTo>
                      <a:pt x="607" y="859"/>
                    </a:lnTo>
                    <a:lnTo>
                      <a:pt x="848" y="848"/>
                    </a:lnTo>
                    <a:lnTo>
                      <a:pt x="859" y="607"/>
                    </a:lnTo>
                    <a:lnTo>
                      <a:pt x="1089" y="836"/>
                    </a:lnTo>
                    <a:lnTo>
                      <a:pt x="18597" y="0"/>
                    </a:lnTo>
                    <a:cubicBezTo>
                      <a:pt x="132775" y="0"/>
                      <a:pt x="246952" y="43557"/>
                      <a:pt x="334067" y="130672"/>
                    </a:cubicBezTo>
                    <a:cubicBezTo>
                      <a:pt x="421182" y="217787"/>
                      <a:pt x="464739" y="331964"/>
                      <a:pt x="464739" y="446142"/>
                    </a:cubicBezTo>
                    <a:lnTo>
                      <a:pt x="463903" y="463652"/>
                    </a:lnTo>
                    <a:close/>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4" name="Freeform: Shape 23">
                <a:extLst>
                  <a:ext uri="{FF2B5EF4-FFF2-40B4-BE49-F238E27FC236}">
                    <a16:creationId xmlns:a16="http://schemas.microsoft.com/office/drawing/2014/main" id="{FFE3686C-DFF6-4995-81B8-FA38F5BB0401}"/>
                  </a:ext>
                </a:extLst>
              </p:cNvPr>
              <p:cNvSpPr/>
              <p:nvPr/>
            </p:nvSpPr>
            <p:spPr>
              <a:xfrm rot="10800000">
                <a:off x="2607238" y="2688467"/>
                <a:ext cx="464738" cy="464738"/>
              </a:xfrm>
              <a:custGeom>
                <a:avLst/>
                <a:gdLst>
                  <a:gd name="connsiteX0" fmla="*/ 446142 w 464738"/>
                  <a:gd name="connsiteY0" fmla="*/ 464738 h 464738"/>
                  <a:gd name="connsiteX1" fmla="*/ 130673 w 464738"/>
                  <a:gd name="connsiteY1" fmla="*/ 334066 h 464738"/>
                  <a:gd name="connsiteX2" fmla="*/ 0 w 464738"/>
                  <a:gd name="connsiteY2" fmla="*/ 18596 h 464738"/>
                  <a:gd name="connsiteX3" fmla="*/ 836 w 464738"/>
                  <a:gd name="connsiteY3" fmla="*/ 1089 h 464738"/>
                  <a:gd name="connsiteX4" fmla="*/ 606 w 464738"/>
                  <a:gd name="connsiteY4" fmla="*/ 859 h 464738"/>
                  <a:gd name="connsiteX5" fmla="*/ 848 w 464738"/>
                  <a:gd name="connsiteY5" fmla="*/ 848 h 464738"/>
                  <a:gd name="connsiteX6" fmla="*/ 859 w 464738"/>
                  <a:gd name="connsiteY6" fmla="*/ 606 h 464738"/>
                  <a:gd name="connsiteX7" fmla="*/ 1089 w 464738"/>
                  <a:gd name="connsiteY7" fmla="*/ 836 h 464738"/>
                  <a:gd name="connsiteX8" fmla="*/ 18596 w 464738"/>
                  <a:gd name="connsiteY8" fmla="*/ 0 h 464738"/>
                  <a:gd name="connsiteX9" fmla="*/ 334066 w 464738"/>
                  <a:gd name="connsiteY9" fmla="*/ 130672 h 464738"/>
                  <a:gd name="connsiteX10" fmla="*/ 464738 w 464738"/>
                  <a:gd name="connsiteY10" fmla="*/ 446142 h 464738"/>
                  <a:gd name="connsiteX11" fmla="*/ 463902 w 464738"/>
                  <a:gd name="connsiteY11" fmla="*/ 463650 h 464738"/>
                  <a:gd name="connsiteX12" fmla="*/ 464132 w 464738"/>
                  <a:gd name="connsiteY12" fmla="*/ 463880 h 464738"/>
                  <a:gd name="connsiteX13" fmla="*/ 463891 w 464738"/>
                  <a:gd name="connsiteY13" fmla="*/ 463892 h 464738"/>
                  <a:gd name="connsiteX14" fmla="*/ 463879 w 464738"/>
                  <a:gd name="connsiteY14" fmla="*/ 464132 h 464738"/>
                  <a:gd name="connsiteX15" fmla="*/ 463650 w 464738"/>
                  <a:gd name="connsiteY15" fmla="*/ 463903 h 464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64738" h="464738">
                    <a:moveTo>
                      <a:pt x="446142" y="464738"/>
                    </a:moveTo>
                    <a:cubicBezTo>
                      <a:pt x="331965" y="464738"/>
                      <a:pt x="217787" y="421181"/>
                      <a:pt x="130673" y="334066"/>
                    </a:cubicBezTo>
                    <a:cubicBezTo>
                      <a:pt x="43558" y="246952"/>
                      <a:pt x="1" y="132774"/>
                      <a:pt x="0" y="18596"/>
                    </a:cubicBezTo>
                    <a:lnTo>
                      <a:pt x="836" y="1089"/>
                    </a:lnTo>
                    <a:lnTo>
                      <a:pt x="606" y="859"/>
                    </a:lnTo>
                    <a:lnTo>
                      <a:pt x="848" y="848"/>
                    </a:lnTo>
                    <a:lnTo>
                      <a:pt x="859" y="606"/>
                    </a:lnTo>
                    <a:lnTo>
                      <a:pt x="1089" y="836"/>
                    </a:lnTo>
                    <a:lnTo>
                      <a:pt x="18596" y="0"/>
                    </a:lnTo>
                    <a:cubicBezTo>
                      <a:pt x="132774" y="0"/>
                      <a:pt x="246951" y="43557"/>
                      <a:pt x="334066" y="130672"/>
                    </a:cubicBezTo>
                    <a:cubicBezTo>
                      <a:pt x="421181" y="217787"/>
                      <a:pt x="464738" y="331964"/>
                      <a:pt x="464738" y="446142"/>
                    </a:cubicBezTo>
                    <a:lnTo>
                      <a:pt x="463902" y="463650"/>
                    </a:lnTo>
                    <a:lnTo>
                      <a:pt x="464132" y="463880"/>
                    </a:lnTo>
                    <a:lnTo>
                      <a:pt x="463891" y="463892"/>
                    </a:lnTo>
                    <a:lnTo>
                      <a:pt x="463879" y="464132"/>
                    </a:lnTo>
                    <a:lnTo>
                      <a:pt x="463650" y="463903"/>
                    </a:lnTo>
                    <a:close/>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25" name="Group 24">
                <a:extLst>
                  <a:ext uri="{FF2B5EF4-FFF2-40B4-BE49-F238E27FC236}">
                    <a16:creationId xmlns:a16="http://schemas.microsoft.com/office/drawing/2014/main" id="{9DCBF653-CCB9-47B2-9DD9-68847A45D82D}"/>
                  </a:ext>
                </a:extLst>
              </p:cNvPr>
              <p:cNvGrpSpPr/>
              <p:nvPr/>
            </p:nvGrpSpPr>
            <p:grpSpPr>
              <a:xfrm>
                <a:off x="2440769" y="2384401"/>
                <a:ext cx="313009" cy="1032464"/>
                <a:chOff x="2440769" y="2384401"/>
                <a:chExt cx="313009" cy="1032464"/>
              </a:xfrm>
            </p:grpSpPr>
            <p:cxnSp>
              <p:nvCxnSpPr>
                <p:cNvPr id="26" name="Straight Connector 25">
                  <a:extLst>
                    <a:ext uri="{FF2B5EF4-FFF2-40B4-BE49-F238E27FC236}">
                      <a16:creationId xmlns:a16="http://schemas.microsoft.com/office/drawing/2014/main" id="{7F081A1F-C7C9-4907-AAED-B4E9B64973FB}"/>
                    </a:ext>
                  </a:extLst>
                </p:cNvPr>
                <p:cNvCxnSpPr>
                  <a:cxnSpLocks/>
                </p:cNvCxnSpPr>
                <p:nvPr/>
              </p:nvCxnSpPr>
              <p:spPr>
                <a:xfrm rot="10800000" flipH="1">
                  <a:off x="2440769" y="2516865"/>
                  <a:ext cx="0" cy="90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34F8F89A-0719-4D9A-8379-9EEBD7201052}"/>
                    </a:ext>
                  </a:extLst>
                </p:cNvPr>
                <p:cNvCxnSpPr>
                  <a:cxnSpLocks/>
                </p:cNvCxnSpPr>
                <p:nvPr/>
              </p:nvCxnSpPr>
              <p:spPr>
                <a:xfrm rot="8100000" flipH="1">
                  <a:off x="2753778" y="2384401"/>
                  <a:ext cx="0" cy="90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grpSp>
      <p:grpSp>
        <p:nvGrpSpPr>
          <p:cNvPr id="30" name="Group 29">
            <a:extLst>
              <a:ext uri="{FF2B5EF4-FFF2-40B4-BE49-F238E27FC236}">
                <a16:creationId xmlns:a16="http://schemas.microsoft.com/office/drawing/2014/main" id="{E7AA5779-FF0F-4ACF-A56C-710A4CDEC8A3}"/>
              </a:ext>
            </a:extLst>
          </p:cNvPr>
          <p:cNvGrpSpPr/>
          <p:nvPr/>
        </p:nvGrpSpPr>
        <p:grpSpPr>
          <a:xfrm>
            <a:off x="1437136" y="649304"/>
            <a:ext cx="388541" cy="388541"/>
            <a:chOff x="5752675" y="5440856"/>
            <a:chExt cx="388541" cy="388541"/>
          </a:xfrm>
        </p:grpSpPr>
        <p:sp>
          <p:nvSpPr>
            <p:cNvPr id="31" name="Oval 30">
              <a:extLst>
                <a:ext uri="{FF2B5EF4-FFF2-40B4-BE49-F238E27FC236}">
                  <a16:creationId xmlns:a16="http://schemas.microsoft.com/office/drawing/2014/main" id="{5F0ADB13-4626-4F84-B513-0B58E65C248E}"/>
                </a:ext>
              </a:extLst>
            </p:cNvPr>
            <p:cNvSpPr/>
            <p:nvPr/>
          </p:nvSpPr>
          <p:spPr>
            <a:xfrm rot="10800000">
              <a:off x="5800801" y="5488982"/>
              <a:ext cx="340415" cy="340415"/>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32" name="Oval 31">
              <a:extLst>
                <a:ext uri="{FF2B5EF4-FFF2-40B4-BE49-F238E27FC236}">
                  <a16:creationId xmlns:a16="http://schemas.microsoft.com/office/drawing/2014/main" id="{AF46BC46-AD78-4932-95BA-D3009154CA7A}"/>
                </a:ext>
              </a:extLst>
            </p:cNvPr>
            <p:cNvSpPr/>
            <p:nvPr/>
          </p:nvSpPr>
          <p:spPr>
            <a:xfrm>
              <a:off x="5752675" y="5440856"/>
              <a:ext cx="340415" cy="340415"/>
            </a:xfrm>
            <a:prstGeom prst="ellipse">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cxnSp>
        <p:nvCxnSpPr>
          <p:cNvPr id="33" name="Straight Connector 32">
            <a:extLst>
              <a:ext uri="{FF2B5EF4-FFF2-40B4-BE49-F238E27FC236}">
                <a16:creationId xmlns:a16="http://schemas.microsoft.com/office/drawing/2014/main" id="{D38118F0-6EA8-4901-9161-9101C6DDD97E}"/>
              </a:ext>
            </a:extLst>
          </p:cNvPr>
          <p:cNvCxnSpPr>
            <a:cxnSpLocks/>
          </p:cNvCxnSpPr>
          <p:nvPr/>
        </p:nvCxnSpPr>
        <p:spPr>
          <a:xfrm rot="16200000" flipH="1">
            <a:off x="5826000" y="3429001"/>
            <a:ext cx="540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452348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ED013D-A80D-4455-B886-0C3448294C02}"/>
              </a:ext>
            </a:extLst>
          </p:cNvPr>
          <p:cNvSpPr>
            <a:spLocks noGrp="1"/>
          </p:cNvSpPr>
          <p:nvPr>
            <p:ph type="title"/>
          </p:nvPr>
        </p:nvSpPr>
        <p:spPr/>
        <p:txBody>
          <a:bodyPr/>
          <a:lstStyle>
            <a:lvl1pPr algn="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4A99D3AB-20B9-4D90-8106-506F443682C8}"/>
              </a:ext>
            </a:extLst>
          </p:cNvPr>
          <p:cNvSpPr>
            <a:spLocks noGrp="1"/>
          </p:cNvSpPr>
          <p:nvPr>
            <p:ph sz="half" idx="1"/>
          </p:nvPr>
        </p:nvSpPr>
        <p:spPr>
          <a:xfrm>
            <a:off x="1085850" y="1790700"/>
            <a:ext cx="4740150" cy="39782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85F9DF39-257F-4C10-A7B4-1AA1C66F28E9}"/>
              </a:ext>
            </a:extLst>
          </p:cNvPr>
          <p:cNvSpPr>
            <a:spLocks noGrp="1"/>
          </p:cNvSpPr>
          <p:nvPr>
            <p:ph sz="half" idx="2"/>
          </p:nvPr>
        </p:nvSpPr>
        <p:spPr>
          <a:xfrm>
            <a:off x="6366000" y="1790700"/>
            <a:ext cx="4740150" cy="39782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E0E57E5E-B324-4633-AB65-4A53498B9FAD}"/>
              </a:ext>
            </a:extLst>
          </p:cNvPr>
          <p:cNvSpPr>
            <a:spLocks noGrp="1"/>
          </p:cNvSpPr>
          <p:nvPr>
            <p:ph type="dt" sz="half" idx="10"/>
          </p:nvPr>
        </p:nvSpPr>
        <p:spPr>
          <a:xfrm>
            <a:off x="541338" y="6401999"/>
            <a:ext cx="2206625" cy="369332"/>
          </a:xfrm>
          <a:prstGeom prst="rect">
            <a:avLst/>
          </a:prstGeom>
        </p:spPr>
        <p:txBody>
          <a:bodyPr/>
          <a:lstStyle/>
          <a:p>
            <a:fld id="{64F0E216-BA48-4F04-AC4F-645AA0DD6AC6}" type="datetimeFigureOut">
              <a:rPr lang="en-US" smtClean="0"/>
              <a:t>9/20/2023</a:t>
            </a:fld>
            <a:endParaRPr lang="en-US"/>
          </a:p>
        </p:txBody>
      </p:sp>
      <p:sp>
        <p:nvSpPr>
          <p:cNvPr id="6" name="Footer Placeholder 5">
            <a:extLst>
              <a:ext uri="{FF2B5EF4-FFF2-40B4-BE49-F238E27FC236}">
                <a16:creationId xmlns:a16="http://schemas.microsoft.com/office/drawing/2014/main" id="{5B42A16D-8423-4C91-B839-F95380250FA3}"/>
              </a:ext>
            </a:extLst>
          </p:cNvPr>
          <p:cNvSpPr>
            <a:spLocks noGrp="1"/>
          </p:cNvSpPr>
          <p:nvPr>
            <p:ph type="ftr" sz="quarter" idx="11"/>
          </p:nvPr>
        </p:nvSpPr>
        <p:spPr>
          <a:xfrm>
            <a:off x="3308350" y="6401999"/>
            <a:ext cx="5575300" cy="369332"/>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063AD46B-C875-4F91-8991-4A4E5D768D92}"/>
              </a:ext>
            </a:extLst>
          </p:cNvPr>
          <p:cNvSpPr>
            <a:spLocks noGrp="1"/>
          </p:cNvSpPr>
          <p:nvPr>
            <p:ph type="sldNum" sz="quarter" idx="12"/>
          </p:nvPr>
        </p:nvSpPr>
        <p:spPr>
          <a:xfrm>
            <a:off x="9442800" y="6401999"/>
            <a:ext cx="2208212" cy="369332"/>
          </a:xfrm>
          <a:prstGeom prst="rect">
            <a:avLst/>
          </a:prstGeom>
        </p:spPr>
        <p:txBody>
          <a:bodyPr/>
          <a:lstStyle/>
          <a:p>
            <a:fld id="{D39607A7-8386-47DB-8578-DDEDD194E5D4}" type="slidenum">
              <a:rPr lang="en-US" smtClean="0"/>
              <a:t>‹#›</a:t>
            </a:fld>
            <a:endParaRPr lang="en-US"/>
          </a:p>
        </p:txBody>
      </p:sp>
    </p:spTree>
    <p:extLst>
      <p:ext uri="{BB962C8B-B14F-4D97-AF65-F5344CB8AC3E}">
        <p14:creationId xmlns:p14="http://schemas.microsoft.com/office/powerpoint/2010/main" val="12829382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5170C3-74D3-4445-A879-4F7CF42ED29A}"/>
              </a:ext>
            </a:extLst>
          </p:cNvPr>
          <p:cNvSpPr>
            <a:spLocks noGrp="1"/>
          </p:cNvSpPr>
          <p:nvPr>
            <p:ph type="title"/>
          </p:nvPr>
        </p:nvSpPr>
        <p:spPr>
          <a:xfrm>
            <a:off x="1079500" y="1011238"/>
            <a:ext cx="10026650" cy="655637"/>
          </a:xfrm>
        </p:spPr>
        <p:txBody>
          <a:bodyPr>
            <a:normAutofit/>
          </a:bodyPr>
          <a:lstStyle>
            <a:lvl1pPr algn="l">
              <a:defRPr/>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B2B64494-3C1C-49FE-ADB2-6F41CEEA82EF}"/>
              </a:ext>
            </a:extLst>
          </p:cNvPr>
          <p:cNvSpPr>
            <a:spLocks noGrp="1"/>
          </p:cNvSpPr>
          <p:nvPr>
            <p:ph type="body" idx="1"/>
          </p:nvPr>
        </p:nvSpPr>
        <p:spPr>
          <a:xfrm>
            <a:off x="1079500" y="1854200"/>
            <a:ext cx="4741200" cy="553998"/>
          </a:xfrm>
        </p:spPr>
        <p:txBody>
          <a:bodyPr anchor="t" anchorCtr="0">
            <a:normAutofit/>
          </a:bodyPr>
          <a:lstStyle>
            <a:lvl1pPr marL="0" indent="0">
              <a:lnSpc>
                <a:spcPct val="100000"/>
              </a:lnSpc>
              <a:buNone/>
              <a:defRPr sz="1800" b="0" cap="all" spc="300" baseline="0">
                <a:solidFill>
                  <a:schemeClr val="tx1">
                    <a:alpha val="8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8EE19A6-8340-43A4-9B30-A27DEB9E2BF1}"/>
              </a:ext>
            </a:extLst>
          </p:cNvPr>
          <p:cNvSpPr>
            <a:spLocks noGrp="1"/>
          </p:cNvSpPr>
          <p:nvPr>
            <p:ph sz="half" idx="2"/>
          </p:nvPr>
        </p:nvSpPr>
        <p:spPr>
          <a:xfrm>
            <a:off x="1079500" y="2525561"/>
            <a:ext cx="4741200" cy="32434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7B9D4B31-0090-483A-BF84-CEA2B22D51D5}"/>
              </a:ext>
            </a:extLst>
          </p:cNvPr>
          <p:cNvSpPr>
            <a:spLocks noGrp="1"/>
          </p:cNvSpPr>
          <p:nvPr>
            <p:ph type="body" sz="quarter" idx="3"/>
          </p:nvPr>
        </p:nvSpPr>
        <p:spPr>
          <a:xfrm>
            <a:off x="6364950" y="1854200"/>
            <a:ext cx="4741200" cy="553998"/>
          </a:xfrm>
        </p:spPr>
        <p:txBody>
          <a:bodyPr anchor="t" anchorCtr="0">
            <a:normAutofit/>
          </a:bodyPr>
          <a:lstStyle>
            <a:lvl1pPr marL="0" indent="0">
              <a:lnSpc>
                <a:spcPct val="100000"/>
              </a:lnSpc>
              <a:buNone/>
              <a:defRPr sz="1800" b="0" cap="all" spc="300" baseline="0">
                <a:solidFill>
                  <a:schemeClr val="tx1">
                    <a:alpha val="8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08DB9E9-0BD8-4F85-9342-5C5BA0D35CEA}"/>
              </a:ext>
            </a:extLst>
          </p:cNvPr>
          <p:cNvSpPr>
            <a:spLocks noGrp="1"/>
          </p:cNvSpPr>
          <p:nvPr>
            <p:ph sz="quarter" idx="4"/>
          </p:nvPr>
        </p:nvSpPr>
        <p:spPr>
          <a:xfrm>
            <a:off x="6364950" y="2525560"/>
            <a:ext cx="4741200" cy="32434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52AE3D3E-6168-45C3-BAB4-04FFFB983541}"/>
              </a:ext>
            </a:extLst>
          </p:cNvPr>
          <p:cNvSpPr>
            <a:spLocks noGrp="1"/>
          </p:cNvSpPr>
          <p:nvPr>
            <p:ph type="dt" sz="half" idx="10"/>
          </p:nvPr>
        </p:nvSpPr>
        <p:spPr>
          <a:xfrm>
            <a:off x="541338" y="6401999"/>
            <a:ext cx="2206625" cy="369332"/>
          </a:xfrm>
          <a:prstGeom prst="rect">
            <a:avLst/>
          </a:prstGeom>
        </p:spPr>
        <p:txBody>
          <a:bodyPr/>
          <a:lstStyle/>
          <a:p>
            <a:fld id="{64F0E216-BA48-4F04-AC4F-645AA0DD6AC6}" type="datetimeFigureOut">
              <a:rPr lang="en-US" smtClean="0"/>
              <a:t>9/20/2023</a:t>
            </a:fld>
            <a:endParaRPr lang="en-US"/>
          </a:p>
        </p:txBody>
      </p:sp>
      <p:sp>
        <p:nvSpPr>
          <p:cNvPr id="8" name="Footer Placeholder 7">
            <a:extLst>
              <a:ext uri="{FF2B5EF4-FFF2-40B4-BE49-F238E27FC236}">
                <a16:creationId xmlns:a16="http://schemas.microsoft.com/office/drawing/2014/main" id="{DA8F8D02-7CCF-4321-847A-CD553E52A342}"/>
              </a:ext>
            </a:extLst>
          </p:cNvPr>
          <p:cNvSpPr>
            <a:spLocks noGrp="1"/>
          </p:cNvSpPr>
          <p:nvPr>
            <p:ph type="ftr" sz="quarter" idx="11"/>
          </p:nvPr>
        </p:nvSpPr>
        <p:spPr>
          <a:xfrm>
            <a:off x="3308350" y="6401999"/>
            <a:ext cx="5575300" cy="369332"/>
          </a:xfrm>
          <a:prstGeom prst="rect">
            <a:avLst/>
          </a:prstGeom>
        </p:spPr>
        <p:txBody>
          <a:bodyPr/>
          <a:lstStyle/>
          <a:p>
            <a:endParaRPr lang="en-US"/>
          </a:p>
        </p:txBody>
      </p:sp>
      <p:sp>
        <p:nvSpPr>
          <p:cNvPr id="9" name="Slide Number Placeholder 8">
            <a:extLst>
              <a:ext uri="{FF2B5EF4-FFF2-40B4-BE49-F238E27FC236}">
                <a16:creationId xmlns:a16="http://schemas.microsoft.com/office/drawing/2014/main" id="{9F966368-2A9A-4617-A2A9-E4E9ACD06381}"/>
              </a:ext>
            </a:extLst>
          </p:cNvPr>
          <p:cNvSpPr>
            <a:spLocks noGrp="1"/>
          </p:cNvSpPr>
          <p:nvPr>
            <p:ph type="sldNum" sz="quarter" idx="12"/>
          </p:nvPr>
        </p:nvSpPr>
        <p:spPr>
          <a:xfrm>
            <a:off x="9442800" y="6401999"/>
            <a:ext cx="2208212" cy="369332"/>
          </a:xfrm>
          <a:prstGeom prst="rect">
            <a:avLst/>
          </a:prstGeom>
        </p:spPr>
        <p:txBody>
          <a:bodyPr/>
          <a:lstStyle/>
          <a:p>
            <a:fld id="{D39607A7-8386-47DB-8578-DDEDD194E5D4}" type="slidenum">
              <a:rPr lang="en-US" smtClean="0"/>
              <a:t>‹#›</a:t>
            </a:fld>
            <a:endParaRPr lang="en-US"/>
          </a:p>
        </p:txBody>
      </p:sp>
    </p:spTree>
    <p:extLst>
      <p:ext uri="{BB962C8B-B14F-4D97-AF65-F5344CB8AC3E}">
        <p14:creationId xmlns:p14="http://schemas.microsoft.com/office/powerpoint/2010/main" val="9282562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90855A-C7D7-455F-BD47-AB4221DD0240}"/>
              </a:ext>
            </a:extLst>
          </p:cNvPr>
          <p:cNvSpPr>
            <a:spLocks noGrp="1"/>
          </p:cNvSpPr>
          <p:nvPr>
            <p:ph type="title"/>
          </p:nvPr>
        </p:nvSpPr>
        <p:spPr>
          <a:xfrm>
            <a:off x="1079500" y="1079500"/>
            <a:ext cx="10026650" cy="4689475"/>
          </a:xfrm>
        </p:spPr>
        <p:txBody>
          <a:bodyPr anchor="ctr"/>
          <a:lstStyle>
            <a:lvl1pPr algn="ctr">
              <a:defRPr/>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1629F6FD-C2F8-4688-B52A-ED76F48B8B41}"/>
              </a:ext>
            </a:extLst>
          </p:cNvPr>
          <p:cNvSpPr>
            <a:spLocks noGrp="1"/>
          </p:cNvSpPr>
          <p:nvPr>
            <p:ph type="dt" sz="half" idx="10"/>
          </p:nvPr>
        </p:nvSpPr>
        <p:spPr>
          <a:xfrm>
            <a:off x="541338" y="6401999"/>
            <a:ext cx="2206625" cy="369332"/>
          </a:xfrm>
          <a:prstGeom prst="rect">
            <a:avLst/>
          </a:prstGeom>
        </p:spPr>
        <p:txBody>
          <a:bodyPr/>
          <a:lstStyle/>
          <a:p>
            <a:fld id="{64F0E216-BA48-4F04-AC4F-645AA0DD6AC6}" type="datetimeFigureOut">
              <a:rPr lang="en-US" smtClean="0"/>
              <a:t>9/20/2023</a:t>
            </a:fld>
            <a:endParaRPr lang="en-US"/>
          </a:p>
        </p:txBody>
      </p:sp>
      <p:sp>
        <p:nvSpPr>
          <p:cNvPr id="4" name="Footer Placeholder 3">
            <a:extLst>
              <a:ext uri="{FF2B5EF4-FFF2-40B4-BE49-F238E27FC236}">
                <a16:creationId xmlns:a16="http://schemas.microsoft.com/office/drawing/2014/main" id="{AB358F0F-237C-4F8E-A5A7-48269F700B1D}"/>
              </a:ext>
            </a:extLst>
          </p:cNvPr>
          <p:cNvSpPr>
            <a:spLocks noGrp="1"/>
          </p:cNvSpPr>
          <p:nvPr>
            <p:ph type="ftr" sz="quarter" idx="11"/>
          </p:nvPr>
        </p:nvSpPr>
        <p:spPr>
          <a:xfrm>
            <a:off x="3308350" y="6401999"/>
            <a:ext cx="5575300" cy="369332"/>
          </a:xfrm>
          <a:prstGeom prst="rect">
            <a:avLst/>
          </a:prstGeom>
        </p:spPr>
        <p:txBody>
          <a:bodyPr/>
          <a:lstStyle/>
          <a:p>
            <a:endParaRPr lang="en-US"/>
          </a:p>
        </p:txBody>
      </p:sp>
      <p:sp>
        <p:nvSpPr>
          <p:cNvPr id="5" name="Slide Number Placeholder 4">
            <a:extLst>
              <a:ext uri="{FF2B5EF4-FFF2-40B4-BE49-F238E27FC236}">
                <a16:creationId xmlns:a16="http://schemas.microsoft.com/office/drawing/2014/main" id="{68C3629E-70C3-44A4-A268-2194CD424AF9}"/>
              </a:ext>
            </a:extLst>
          </p:cNvPr>
          <p:cNvSpPr>
            <a:spLocks noGrp="1"/>
          </p:cNvSpPr>
          <p:nvPr>
            <p:ph type="sldNum" sz="quarter" idx="12"/>
          </p:nvPr>
        </p:nvSpPr>
        <p:spPr>
          <a:xfrm>
            <a:off x="9442800" y="6401999"/>
            <a:ext cx="2208212" cy="369332"/>
          </a:xfrm>
          <a:prstGeom prst="rect">
            <a:avLst/>
          </a:prstGeom>
        </p:spPr>
        <p:txBody>
          <a:bodyPr/>
          <a:lstStyle/>
          <a:p>
            <a:fld id="{D39607A7-8386-47DB-8578-DDEDD194E5D4}" type="slidenum">
              <a:rPr lang="en-US" smtClean="0"/>
              <a:t>‹#›</a:t>
            </a:fld>
            <a:endParaRPr lang="en-US"/>
          </a:p>
        </p:txBody>
      </p:sp>
    </p:spTree>
    <p:extLst>
      <p:ext uri="{BB962C8B-B14F-4D97-AF65-F5344CB8AC3E}">
        <p14:creationId xmlns:p14="http://schemas.microsoft.com/office/powerpoint/2010/main" val="27000542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F0232D4-EC56-49D3-B967-D972B5E5E2C1}"/>
              </a:ext>
            </a:extLst>
          </p:cNvPr>
          <p:cNvSpPr>
            <a:spLocks noGrp="1"/>
          </p:cNvSpPr>
          <p:nvPr>
            <p:ph type="dt" sz="half" idx="10"/>
          </p:nvPr>
        </p:nvSpPr>
        <p:spPr>
          <a:xfrm>
            <a:off x="541338" y="6401999"/>
            <a:ext cx="2206625" cy="369332"/>
          </a:xfrm>
          <a:prstGeom prst="rect">
            <a:avLst/>
          </a:prstGeom>
        </p:spPr>
        <p:txBody>
          <a:bodyPr/>
          <a:lstStyle/>
          <a:p>
            <a:fld id="{64F0E216-BA48-4F04-AC4F-645AA0DD6AC6}" type="datetimeFigureOut">
              <a:rPr lang="en-US" smtClean="0"/>
              <a:t>9/20/2023</a:t>
            </a:fld>
            <a:endParaRPr lang="en-US"/>
          </a:p>
        </p:txBody>
      </p:sp>
      <p:sp>
        <p:nvSpPr>
          <p:cNvPr id="3" name="Footer Placeholder 2">
            <a:extLst>
              <a:ext uri="{FF2B5EF4-FFF2-40B4-BE49-F238E27FC236}">
                <a16:creationId xmlns:a16="http://schemas.microsoft.com/office/drawing/2014/main" id="{0B2C3171-136A-405F-B1CF-C0DAFAA21E41}"/>
              </a:ext>
            </a:extLst>
          </p:cNvPr>
          <p:cNvSpPr>
            <a:spLocks noGrp="1"/>
          </p:cNvSpPr>
          <p:nvPr>
            <p:ph type="ftr" sz="quarter" idx="11"/>
          </p:nvPr>
        </p:nvSpPr>
        <p:spPr>
          <a:xfrm>
            <a:off x="3308350" y="6401999"/>
            <a:ext cx="5575300" cy="369332"/>
          </a:xfrm>
          <a:prstGeom prst="rect">
            <a:avLst/>
          </a:prstGeom>
        </p:spPr>
        <p:txBody>
          <a:bodyPr/>
          <a:lstStyle/>
          <a:p>
            <a:endParaRPr lang="en-US"/>
          </a:p>
        </p:txBody>
      </p:sp>
      <p:sp>
        <p:nvSpPr>
          <p:cNvPr id="4" name="Slide Number Placeholder 3">
            <a:extLst>
              <a:ext uri="{FF2B5EF4-FFF2-40B4-BE49-F238E27FC236}">
                <a16:creationId xmlns:a16="http://schemas.microsoft.com/office/drawing/2014/main" id="{76523E7E-BA29-40D2-BE24-10E7F7050409}"/>
              </a:ext>
            </a:extLst>
          </p:cNvPr>
          <p:cNvSpPr>
            <a:spLocks noGrp="1"/>
          </p:cNvSpPr>
          <p:nvPr>
            <p:ph type="sldNum" sz="quarter" idx="12"/>
          </p:nvPr>
        </p:nvSpPr>
        <p:spPr>
          <a:xfrm>
            <a:off x="9442800" y="6401999"/>
            <a:ext cx="2208212" cy="369332"/>
          </a:xfrm>
          <a:prstGeom prst="rect">
            <a:avLst/>
          </a:prstGeom>
        </p:spPr>
        <p:txBody>
          <a:bodyPr/>
          <a:lstStyle/>
          <a:p>
            <a:fld id="{D39607A7-8386-47DB-8578-DDEDD194E5D4}" type="slidenum">
              <a:rPr lang="en-US" smtClean="0"/>
              <a:t>‹#›</a:t>
            </a:fld>
            <a:endParaRPr lang="en-US"/>
          </a:p>
        </p:txBody>
      </p:sp>
    </p:spTree>
    <p:extLst>
      <p:ext uri="{BB962C8B-B14F-4D97-AF65-F5344CB8AC3E}">
        <p14:creationId xmlns:p14="http://schemas.microsoft.com/office/powerpoint/2010/main" val="34822336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3607EF-706F-47DD-B487-7C3E4EDE1945}"/>
              </a:ext>
            </a:extLst>
          </p:cNvPr>
          <p:cNvSpPr>
            <a:spLocks noGrp="1"/>
          </p:cNvSpPr>
          <p:nvPr>
            <p:ph type="title"/>
          </p:nvPr>
        </p:nvSpPr>
        <p:spPr>
          <a:xfrm>
            <a:off x="1071607" y="1011238"/>
            <a:ext cx="3906000" cy="1292400"/>
          </a:xfrm>
        </p:spPr>
        <p:txBody>
          <a:bodyPr anchor="t" anchorCtr="0">
            <a:normAutofit/>
          </a:bodyPr>
          <a:lstStyle>
            <a:lvl1pPr>
              <a:defRPr sz="28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08298442-7D9F-4D62-866B-FBA382F06C4C}"/>
              </a:ext>
            </a:extLst>
          </p:cNvPr>
          <p:cNvSpPr>
            <a:spLocks noGrp="1"/>
          </p:cNvSpPr>
          <p:nvPr>
            <p:ph idx="1"/>
          </p:nvPr>
        </p:nvSpPr>
        <p:spPr>
          <a:xfrm>
            <a:off x="5537200" y="955230"/>
            <a:ext cx="5583193" cy="4813745"/>
          </a:xfrm>
        </p:spPr>
        <p:txBody>
          <a:bodyPr/>
          <a:lstStyle>
            <a:lvl1pPr marL="0" indent="0">
              <a:lnSpc>
                <a:spcPct val="100000"/>
              </a:lnSpc>
              <a:buFontTx/>
              <a:buNone/>
              <a:defRPr sz="4800"/>
            </a:lvl1pPr>
            <a:lvl2pPr marL="0">
              <a:lnSpc>
                <a:spcPct val="100000"/>
              </a:lnSpc>
              <a:defRPr sz="4800"/>
            </a:lvl2pPr>
            <a:lvl3pPr marL="0" indent="0">
              <a:buNone/>
              <a:defRPr sz="2000"/>
            </a:lvl3pPr>
            <a:lvl4pPr marL="0">
              <a:defRPr sz="2000"/>
            </a:lvl4pPr>
            <a:lvl5pPr marL="360000">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267D1DB7-AC43-460E-B3C5-9F8B37D1B50A}"/>
              </a:ext>
            </a:extLst>
          </p:cNvPr>
          <p:cNvSpPr>
            <a:spLocks noGrp="1"/>
          </p:cNvSpPr>
          <p:nvPr>
            <p:ph type="body" sz="half" idx="2"/>
          </p:nvPr>
        </p:nvSpPr>
        <p:spPr>
          <a:xfrm>
            <a:off x="1079499" y="2664000"/>
            <a:ext cx="3905999" cy="3106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40C5DE9-6995-4F6E-AF64-6CE9A677971D}"/>
              </a:ext>
            </a:extLst>
          </p:cNvPr>
          <p:cNvSpPr>
            <a:spLocks noGrp="1"/>
          </p:cNvSpPr>
          <p:nvPr>
            <p:ph type="dt" sz="half" idx="10"/>
          </p:nvPr>
        </p:nvSpPr>
        <p:spPr>
          <a:xfrm>
            <a:off x="541338" y="6401999"/>
            <a:ext cx="2206625" cy="369332"/>
          </a:xfrm>
          <a:prstGeom prst="rect">
            <a:avLst/>
          </a:prstGeom>
        </p:spPr>
        <p:txBody>
          <a:bodyPr/>
          <a:lstStyle/>
          <a:p>
            <a:fld id="{64F0E216-BA48-4F04-AC4F-645AA0DD6AC6}" type="datetimeFigureOut">
              <a:rPr lang="en-US" smtClean="0"/>
              <a:t>9/20/2023</a:t>
            </a:fld>
            <a:endParaRPr lang="en-US"/>
          </a:p>
        </p:txBody>
      </p:sp>
      <p:sp>
        <p:nvSpPr>
          <p:cNvPr id="6" name="Footer Placeholder 5">
            <a:extLst>
              <a:ext uri="{FF2B5EF4-FFF2-40B4-BE49-F238E27FC236}">
                <a16:creationId xmlns:a16="http://schemas.microsoft.com/office/drawing/2014/main" id="{388BC655-2B4D-48CA-90B9-740400332295}"/>
              </a:ext>
            </a:extLst>
          </p:cNvPr>
          <p:cNvSpPr>
            <a:spLocks noGrp="1"/>
          </p:cNvSpPr>
          <p:nvPr>
            <p:ph type="ftr" sz="quarter" idx="11"/>
          </p:nvPr>
        </p:nvSpPr>
        <p:spPr>
          <a:xfrm>
            <a:off x="3308350" y="6401999"/>
            <a:ext cx="5575300" cy="369332"/>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1314A7E0-1D83-4CE0-9FFE-3EEE2B3C27ED}"/>
              </a:ext>
            </a:extLst>
          </p:cNvPr>
          <p:cNvSpPr>
            <a:spLocks noGrp="1"/>
          </p:cNvSpPr>
          <p:nvPr>
            <p:ph type="sldNum" sz="quarter" idx="12"/>
          </p:nvPr>
        </p:nvSpPr>
        <p:spPr>
          <a:xfrm>
            <a:off x="9442800" y="6401999"/>
            <a:ext cx="2208212" cy="369332"/>
          </a:xfrm>
          <a:prstGeom prst="rect">
            <a:avLst/>
          </a:prstGeom>
        </p:spPr>
        <p:txBody>
          <a:bodyPr/>
          <a:lstStyle/>
          <a:p>
            <a:fld id="{D39607A7-8386-47DB-8578-DDEDD194E5D4}" type="slidenum">
              <a:rPr lang="en-US" smtClean="0"/>
              <a:t>‹#›</a:t>
            </a:fld>
            <a:endParaRPr lang="en-US"/>
          </a:p>
        </p:txBody>
      </p:sp>
    </p:spTree>
    <p:extLst>
      <p:ext uri="{BB962C8B-B14F-4D97-AF65-F5344CB8AC3E}">
        <p14:creationId xmlns:p14="http://schemas.microsoft.com/office/powerpoint/2010/main" val="24255024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4F7F85-950A-4BED-AE31-5C85DE4FA488}"/>
              </a:ext>
            </a:extLst>
          </p:cNvPr>
          <p:cNvSpPr>
            <a:spLocks noGrp="1"/>
          </p:cNvSpPr>
          <p:nvPr>
            <p:ph type="title"/>
          </p:nvPr>
        </p:nvSpPr>
        <p:spPr>
          <a:xfrm>
            <a:off x="1079501" y="1011238"/>
            <a:ext cx="3905250" cy="1292662"/>
          </a:xfrm>
        </p:spPr>
        <p:txBody>
          <a:bodyPr anchor="t" anchorCtr="0">
            <a:normAutofit/>
          </a:bodyPr>
          <a:lstStyle>
            <a:lvl1pPr>
              <a:defRPr sz="28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6813A008-3741-4305-8A06-C0D8404A32BB}"/>
              </a:ext>
            </a:extLst>
          </p:cNvPr>
          <p:cNvSpPr>
            <a:spLocks noGrp="1"/>
          </p:cNvSpPr>
          <p:nvPr>
            <p:ph type="pic" idx="1"/>
          </p:nvPr>
        </p:nvSpPr>
        <p:spPr>
          <a:xfrm>
            <a:off x="5537200" y="531813"/>
            <a:ext cx="6113812" cy="578484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BF2ADC63-3365-4920-AF26-600F4D2EA579}"/>
              </a:ext>
            </a:extLst>
          </p:cNvPr>
          <p:cNvSpPr>
            <a:spLocks noGrp="1"/>
          </p:cNvSpPr>
          <p:nvPr>
            <p:ph type="body" sz="half" idx="2"/>
          </p:nvPr>
        </p:nvSpPr>
        <p:spPr>
          <a:xfrm>
            <a:off x="1079500" y="2663825"/>
            <a:ext cx="3905250" cy="310515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AC161BE-EF8B-4F4D-8197-61442EBC46BD}"/>
              </a:ext>
            </a:extLst>
          </p:cNvPr>
          <p:cNvSpPr>
            <a:spLocks noGrp="1"/>
          </p:cNvSpPr>
          <p:nvPr>
            <p:ph type="dt" sz="half" idx="10"/>
          </p:nvPr>
        </p:nvSpPr>
        <p:spPr>
          <a:xfrm>
            <a:off x="541338" y="6401999"/>
            <a:ext cx="2206625" cy="369332"/>
          </a:xfrm>
          <a:prstGeom prst="rect">
            <a:avLst/>
          </a:prstGeom>
        </p:spPr>
        <p:txBody>
          <a:bodyPr/>
          <a:lstStyle/>
          <a:p>
            <a:fld id="{64F0E216-BA48-4F04-AC4F-645AA0DD6AC6}" type="datetimeFigureOut">
              <a:rPr lang="en-US" smtClean="0"/>
              <a:t>9/20/2023</a:t>
            </a:fld>
            <a:endParaRPr lang="en-US"/>
          </a:p>
        </p:txBody>
      </p:sp>
      <p:sp>
        <p:nvSpPr>
          <p:cNvPr id="6" name="Footer Placeholder 5">
            <a:extLst>
              <a:ext uri="{FF2B5EF4-FFF2-40B4-BE49-F238E27FC236}">
                <a16:creationId xmlns:a16="http://schemas.microsoft.com/office/drawing/2014/main" id="{9FD37897-BFE5-414E-9334-53116988DC37}"/>
              </a:ext>
            </a:extLst>
          </p:cNvPr>
          <p:cNvSpPr>
            <a:spLocks noGrp="1"/>
          </p:cNvSpPr>
          <p:nvPr>
            <p:ph type="ftr" sz="quarter" idx="11"/>
          </p:nvPr>
        </p:nvSpPr>
        <p:spPr>
          <a:xfrm>
            <a:off x="3308350" y="6401999"/>
            <a:ext cx="5575300" cy="369332"/>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3F5BF024-9A20-4B80-976D-420DCCD1616D}"/>
              </a:ext>
            </a:extLst>
          </p:cNvPr>
          <p:cNvSpPr>
            <a:spLocks noGrp="1"/>
          </p:cNvSpPr>
          <p:nvPr>
            <p:ph type="sldNum" sz="quarter" idx="12"/>
          </p:nvPr>
        </p:nvSpPr>
        <p:spPr>
          <a:xfrm>
            <a:off x="9442800" y="6401999"/>
            <a:ext cx="2208212" cy="369332"/>
          </a:xfrm>
          <a:prstGeom prst="rect">
            <a:avLst/>
          </a:prstGeom>
        </p:spPr>
        <p:txBody>
          <a:bodyPr/>
          <a:lstStyle/>
          <a:p>
            <a:fld id="{D39607A7-8386-47DB-8578-DDEDD194E5D4}" type="slidenum">
              <a:rPr lang="en-US" smtClean="0"/>
              <a:t>‹#›</a:t>
            </a:fld>
            <a:endParaRPr lang="en-US"/>
          </a:p>
        </p:txBody>
      </p:sp>
    </p:spTree>
    <p:extLst>
      <p:ext uri="{BB962C8B-B14F-4D97-AF65-F5344CB8AC3E}">
        <p14:creationId xmlns:p14="http://schemas.microsoft.com/office/powerpoint/2010/main" val="7135002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C700152-D18D-4405-8FB2-5985831B57A0}"/>
              </a:ext>
            </a:extLst>
          </p:cNvPr>
          <p:cNvSpPr>
            <a:spLocks noGrp="1"/>
          </p:cNvSpPr>
          <p:nvPr>
            <p:ph type="title"/>
          </p:nvPr>
        </p:nvSpPr>
        <p:spPr>
          <a:xfrm>
            <a:off x="1079500" y="1011238"/>
            <a:ext cx="10026650" cy="655637"/>
          </a:xfrm>
          <a:prstGeom prst="rect">
            <a:avLst/>
          </a:prstGeom>
        </p:spPr>
        <p:txBody>
          <a:bodyPr vert="horz" lIns="0" tIns="0" rIns="0" bIns="0" rtlCol="0" anchor="t"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722E92E1-0C4A-474E-8E29-8DB404101BA7}"/>
              </a:ext>
            </a:extLst>
          </p:cNvPr>
          <p:cNvSpPr>
            <a:spLocks noGrp="1"/>
          </p:cNvSpPr>
          <p:nvPr>
            <p:ph type="body" idx="1"/>
          </p:nvPr>
        </p:nvSpPr>
        <p:spPr>
          <a:xfrm>
            <a:off x="1079500" y="1790700"/>
            <a:ext cx="10026650" cy="3978275"/>
          </a:xfrm>
          <a:prstGeom prst="rect">
            <a:avLst/>
          </a:prstGeom>
        </p:spPr>
        <p:txBody>
          <a:bodyPr vert="horz" lIns="0" tIns="0" rIns="0" bIns="0" rtlCol="0" anchor="t" anchorCtr="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B122E245-B48B-4526-8D2D-9475E64B0624}"/>
              </a:ext>
            </a:extLst>
          </p:cNvPr>
          <p:cNvSpPr>
            <a:spLocks noGrp="1"/>
          </p:cNvSpPr>
          <p:nvPr>
            <p:ph type="dt" sz="half" idx="2"/>
          </p:nvPr>
        </p:nvSpPr>
        <p:spPr>
          <a:xfrm>
            <a:off x="541338" y="6401999"/>
            <a:ext cx="2206625" cy="369332"/>
          </a:xfrm>
          <a:prstGeom prst="rect">
            <a:avLst/>
          </a:prstGeom>
        </p:spPr>
        <p:txBody>
          <a:bodyPr vert="horz" lIns="0" tIns="0" rIns="0" bIns="0" rtlCol="0" anchor="ctr">
            <a:normAutofit/>
          </a:bodyPr>
          <a:lstStyle>
            <a:lvl1pPr algn="l">
              <a:defRPr sz="1000" cap="all" spc="300" baseline="0">
                <a:solidFill>
                  <a:schemeClr val="tx1">
                    <a:alpha val="70000"/>
                  </a:schemeClr>
                </a:solidFill>
              </a:defRPr>
            </a:lvl1pPr>
          </a:lstStyle>
          <a:p>
            <a:fld id="{64F0E216-BA48-4F04-AC4F-645AA0DD6AC6}" type="datetimeFigureOut">
              <a:rPr lang="en-US" smtClean="0"/>
              <a:pPr/>
              <a:t>9/20/2023</a:t>
            </a:fld>
            <a:endParaRPr lang="en-US" dirty="0"/>
          </a:p>
        </p:txBody>
      </p:sp>
      <p:sp>
        <p:nvSpPr>
          <p:cNvPr id="5" name="Footer Placeholder 4">
            <a:extLst>
              <a:ext uri="{FF2B5EF4-FFF2-40B4-BE49-F238E27FC236}">
                <a16:creationId xmlns:a16="http://schemas.microsoft.com/office/drawing/2014/main" id="{C2A0FE5C-A494-40F2-A357-786AFFA6318E}"/>
              </a:ext>
            </a:extLst>
          </p:cNvPr>
          <p:cNvSpPr>
            <a:spLocks noGrp="1"/>
          </p:cNvSpPr>
          <p:nvPr>
            <p:ph type="ftr" sz="quarter" idx="3"/>
          </p:nvPr>
        </p:nvSpPr>
        <p:spPr>
          <a:xfrm>
            <a:off x="3308350" y="6401999"/>
            <a:ext cx="5575300" cy="369332"/>
          </a:xfrm>
          <a:prstGeom prst="rect">
            <a:avLst/>
          </a:prstGeom>
        </p:spPr>
        <p:txBody>
          <a:bodyPr vert="horz" lIns="0" tIns="0" rIns="0" bIns="0" rtlCol="0" anchor="ctr">
            <a:normAutofit/>
          </a:bodyPr>
          <a:lstStyle>
            <a:lvl1pPr algn="ctr">
              <a:defRPr sz="1000" cap="all" spc="300" baseline="0">
                <a:solidFill>
                  <a:schemeClr val="tx1">
                    <a:alpha val="70000"/>
                  </a:schemeClr>
                </a:solidFill>
              </a:defRPr>
            </a:lvl1pPr>
          </a:lstStyle>
          <a:p>
            <a:endParaRPr lang="en-US" dirty="0"/>
          </a:p>
        </p:txBody>
      </p:sp>
      <p:sp>
        <p:nvSpPr>
          <p:cNvPr id="6" name="Slide Number Placeholder 5">
            <a:extLst>
              <a:ext uri="{FF2B5EF4-FFF2-40B4-BE49-F238E27FC236}">
                <a16:creationId xmlns:a16="http://schemas.microsoft.com/office/drawing/2014/main" id="{504686A1-EDE2-44D9-A671-F708A6F883D7}"/>
              </a:ext>
            </a:extLst>
          </p:cNvPr>
          <p:cNvSpPr>
            <a:spLocks noGrp="1"/>
          </p:cNvSpPr>
          <p:nvPr>
            <p:ph type="sldNum" sz="quarter" idx="4"/>
          </p:nvPr>
        </p:nvSpPr>
        <p:spPr>
          <a:xfrm>
            <a:off x="9442800" y="6401999"/>
            <a:ext cx="2208212" cy="369332"/>
          </a:xfrm>
          <a:prstGeom prst="rect">
            <a:avLst/>
          </a:prstGeom>
        </p:spPr>
        <p:txBody>
          <a:bodyPr vert="horz" lIns="0" tIns="0" rIns="0" bIns="0" rtlCol="0" anchor="ctr">
            <a:normAutofit/>
          </a:bodyPr>
          <a:lstStyle>
            <a:lvl1pPr algn="r">
              <a:defRPr sz="1000" cap="all" spc="300" baseline="0">
                <a:solidFill>
                  <a:schemeClr val="tx1">
                    <a:alpha val="70000"/>
                  </a:schemeClr>
                </a:solidFill>
              </a:defRPr>
            </a:lvl1pPr>
          </a:lstStyle>
          <a:p>
            <a:fld id="{D39607A7-8386-47DB-8578-DDEDD194E5D4}" type="slidenum">
              <a:rPr lang="en-US" smtClean="0"/>
              <a:pPr/>
              <a:t>‹#›</a:t>
            </a:fld>
            <a:endParaRPr lang="en-US" dirty="0"/>
          </a:p>
        </p:txBody>
      </p:sp>
    </p:spTree>
    <p:extLst>
      <p:ext uri="{BB962C8B-B14F-4D97-AF65-F5344CB8AC3E}">
        <p14:creationId xmlns:p14="http://schemas.microsoft.com/office/powerpoint/2010/main" val="2508231097"/>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100000"/>
        </a:lnSpc>
        <a:spcBef>
          <a:spcPct val="0"/>
        </a:spcBef>
        <a:buNone/>
        <a:defRPr sz="2800" kern="1200" cap="all" spc="400" baseline="0">
          <a:solidFill>
            <a:schemeClr val="tx1"/>
          </a:solidFill>
          <a:latin typeface="+mj-lt"/>
          <a:ea typeface="+mj-ea"/>
          <a:cs typeface="+mj-cs"/>
        </a:defRPr>
      </a:lvl1pPr>
    </p:titleStyle>
    <p:bodyStyle>
      <a:lvl1pPr marL="360000" indent="-360000" algn="l" defTabSz="914400" rtl="0" eaLnBrk="1" latinLnBrk="0" hangingPunct="1">
        <a:lnSpc>
          <a:spcPct val="125000"/>
        </a:lnSpc>
        <a:spcBef>
          <a:spcPts val="1000"/>
        </a:spcBef>
        <a:buClr>
          <a:schemeClr val="accent1">
            <a:lumMod val="60000"/>
            <a:lumOff val="40000"/>
          </a:schemeClr>
        </a:buClr>
        <a:buFont typeface="Wingdings" panose="05000000000000000000" pitchFamily="2" charset="2"/>
        <a:buChar char=""/>
        <a:defRPr sz="2000" kern="1200">
          <a:solidFill>
            <a:schemeClr val="tx1">
              <a:alpha val="70000"/>
            </a:schemeClr>
          </a:solidFill>
          <a:latin typeface="+mn-lt"/>
          <a:ea typeface="+mn-ea"/>
          <a:cs typeface="+mn-cs"/>
        </a:defRPr>
      </a:lvl1pPr>
      <a:lvl2pPr marL="360000" indent="0" algn="l" defTabSz="914400" rtl="0" eaLnBrk="1" latinLnBrk="0" hangingPunct="1">
        <a:lnSpc>
          <a:spcPct val="125000"/>
        </a:lnSpc>
        <a:spcBef>
          <a:spcPts val="500"/>
        </a:spcBef>
        <a:buClr>
          <a:schemeClr val="accent1">
            <a:lumMod val="60000"/>
            <a:lumOff val="40000"/>
          </a:schemeClr>
        </a:buClr>
        <a:buFontTx/>
        <a:buNone/>
        <a:defRPr sz="2000" i="1" kern="1200">
          <a:solidFill>
            <a:schemeClr val="tx1">
              <a:alpha val="70000"/>
            </a:schemeClr>
          </a:solidFill>
          <a:latin typeface="+mn-lt"/>
          <a:ea typeface="+mn-ea"/>
          <a:cs typeface="+mn-cs"/>
        </a:defRPr>
      </a:lvl2pPr>
      <a:lvl3pPr marL="1080000" indent="-360000" algn="l" defTabSz="914400" rtl="0" eaLnBrk="1" latinLnBrk="0" hangingPunct="1">
        <a:lnSpc>
          <a:spcPct val="125000"/>
        </a:lnSpc>
        <a:spcBef>
          <a:spcPts val="500"/>
        </a:spcBef>
        <a:buClr>
          <a:schemeClr val="accent1">
            <a:lumMod val="60000"/>
            <a:lumOff val="40000"/>
          </a:schemeClr>
        </a:buClr>
        <a:buFont typeface="Wingdings" panose="05000000000000000000" pitchFamily="2" charset="2"/>
        <a:buChar char=""/>
        <a:defRPr sz="2000" kern="1200">
          <a:solidFill>
            <a:schemeClr val="tx1">
              <a:alpha val="70000"/>
            </a:schemeClr>
          </a:solidFill>
          <a:latin typeface="+mn-lt"/>
          <a:ea typeface="+mn-ea"/>
          <a:cs typeface="+mn-cs"/>
        </a:defRPr>
      </a:lvl3pPr>
      <a:lvl4pPr marL="1080000" indent="0" algn="l" defTabSz="914400" rtl="0" eaLnBrk="1" latinLnBrk="0" hangingPunct="1">
        <a:lnSpc>
          <a:spcPct val="125000"/>
        </a:lnSpc>
        <a:spcBef>
          <a:spcPts val="500"/>
        </a:spcBef>
        <a:buClr>
          <a:schemeClr val="accent1">
            <a:lumMod val="60000"/>
            <a:lumOff val="40000"/>
          </a:schemeClr>
        </a:buClr>
        <a:buFontTx/>
        <a:buNone/>
        <a:defRPr sz="2000" i="1" kern="1200">
          <a:solidFill>
            <a:schemeClr val="tx1">
              <a:alpha val="70000"/>
            </a:schemeClr>
          </a:solidFill>
          <a:latin typeface="+mn-lt"/>
          <a:ea typeface="+mn-ea"/>
          <a:cs typeface="+mn-cs"/>
        </a:defRPr>
      </a:lvl4pPr>
      <a:lvl5pPr marL="1800000" indent="-360000" algn="l" defTabSz="914400" rtl="0" eaLnBrk="1" latinLnBrk="0" hangingPunct="1">
        <a:lnSpc>
          <a:spcPct val="125000"/>
        </a:lnSpc>
        <a:spcBef>
          <a:spcPts val="500"/>
        </a:spcBef>
        <a:buClr>
          <a:schemeClr val="accent1">
            <a:lumMod val="60000"/>
            <a:lumOff val="40000"/>
          </a:schemeClr>
        </a:buClr>
        <a:buFont typeface="Wingdings" panose="05000000000000000000" pitchFamily="2" charset="2"/>
        <a:buChar char=""/>
        <a:defRPr sz="2000" kern="1200">
          <a:solidFill>
            <a:schemeClr val="tx1">
              <a:alpha val="7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419">
          <p15:clr>
            <a:srgbClr val="5ACBF0"/>
          </p15:clr>
        </p15:guide>
        <p15:guide id="2" pos="1731">
          <p15:clr>
            <a:srgbClr val="5ACBF0"/>
          </p15:clr>
        </p15:guide>
        <p15:guide id="3" pos="3140">
          <p15:clr>
            <a:srgbClr val="5ACBF0"/>
          </p15:clr>
        </p15:guide>
        <p15:guide id="4" pos="3488">
          <p15:clr>
            <a:srgbClr val="5ACBF0"/>
          </p15:clr>
        </p15:guide>
        <p15:guide id="5" pos="2788">
          <p15:clr>
            <a:srgbClr val="5ACBF0"/>
          </p15:clr>
        </p15:guide>
        <p15:guide id="6" pos="2434">
          <p15:clr>
            <a:srgbClr val="5ACBF0"/>
          </p15:clr>
        </p15:guide>
        <p15:guide id="7" pos="2084">
          <p15:clr>
            <a:srgbClr val="5ACBF0"/>
          </p15:clr>
        </p15:guide>
        <p15:guide id="8" pos="341">
          <p15:clr>
            <a:srgbClr val="F26B43"/>
          </p15:clr>
        </p15:guide>
        <p15:guide id="9" pos="1384">
          <p15:clr>
            <a:srgbClr val="5ACBF0"/>
          </p15:clr>
        </p15:guide>
        <p15:guide id="10" pos="1032">
          <p15:clr>
            <a:srgbClr val="5ACBF0"/>
          </p15:clr>
        </p15:guide>
        <p15:guide id="11" pos="680">
          <p15:clr>
            <a:srgbClr val="FDE53C"/>
          </p15:clr>
        </p15:guide>
        <p15:guide id="12" pos="4192">
          <p15:clr>
            <a:srgbClr val="5ACBF0"/>
          </p15:clr>
        </p15:guide>
        <p15:guide id="13" pos="4543">
          <p15:clr>
            <a:srgbClr val="5ACBF0"/>
          </p15:clr>
        </p15:guide>
        <p15:guide id="14" pos="4892">
          <p15:clr>
            <a:srgbClr val="5ACBF0"/>
          </p15:clr>
        </p15:guide>
        <p15:guide id="15" pos="5244">
          <p15:clr>
            <a:srgbClr val="5ACBF0"/>
          </p15:clr>
        </p15:guide>
        <p15:guide id="16" pos="5596">
          <p15:clr>
            <a:srgbClr val="5ACBF0"/>
          </p15:clr>
        </p15:guide>
        <p15:guide id="17" pos="5948">
          <p15:clr>
            <a:srgbClr val="5ACBF0"/>
          </p15:clr>
        </p15:guide>
        <p15:guide id="18" pos="6296">
          <p15:clr>
            <a:srgbClr val="5ACBF0"/>
          </p15:clr>
        </p15:guide>
        <p15:guide id="19" pos="6648">
          <p15:clr>
            <a:srgbClr val="5ACBF0"/>
          </p15:clr>
        </p15:guide>
        <p15:guide id="20" pos="6996">
          <p15:clr>
            <a:srgbClr val="FDE53C"/>
          </p15:clr>
        </p15:guide>
        <p15:guide id="21" orient="horz" pos="335">
          <p15:clr>
            <a:srgbClr val="F26B43"/>
          </p15:clr>
        </p15:guide>
        <p15:guide id="22" orient="horz" pos="680">
          <p15:clr>
            <a:srgbClr val="FDE53C"/>
          </p15:clr>
        </p15:guide>
        <p15:guide id="23" orient="horz" pos="1050">
          <p15:clr>
            <a:srgbClr val="5ACBF0"/>
          </p15:clr>
        </p15:guide>
        <p15:guide id="24" orient="horz" pos="1791">
          <p15:clr>
            <a:srgbClr val="5ACBF0"/>
          </p15:clr>
        </p15:guide>
        <p15:guide id="26" orient="horz" pos="2530">
          <p15:clr>
            <a:srgbClr val="5ACBF0"/>
          </p15:clr>
        </p15:guide>
        <p15:guide id="27" orient="horz" pos="2899">
          <p15:clr>
            <a:srgbClr val="5ACBF0"/>
          </p15:clr>
        </p15:guide>
        <p15:guide id="28" orient="horz" pos="3268">
          <p15:clr>
            <a:srgbClr val="5ACBF0"/>
          </p15:clr>
        </p15:guide>
        <p15:guide id="29" orient="horz" pos="3634">
          <p15:clr>
            <a:srgbClr val="FDE53C"/>
          </p15:clr>
        </p15:guide>
        <p15:guide id="30" orient="horz" pos="3979">
          <p15:clr>
            <a:srgbClr val="F26B43"/>
          </p15:clr>
        </p15:guide>
        <p15:guide id="31" orient="horz" pos="2160">
          <p15:clr>
            <a:srgbClr val="FDE53C"/>
          </p15:clr>
        </p15:guide>
        <p15:guide id="32" pos="7340">
          <p15:clr>
            <a:srgbClr val="F26B43"/>
          </p15:clr>
        </p15:guide>
        <p15:guide id="33" pos="3840">
          <p15:clr>
            <a:srgbClr val="FDE53C"/>
          </p15:clr>
        </p15:guide>
        <p15:guide id="34" orient="horz" pos="637">
          <p15:clr>
            <a:srgbClr val="C35EA4"/>
          </p15:clr>
        </p15:guide>
        <p15:guide id="35" orient="horz" pos="1128">
          <p15:clr>
            <a:srgbClr val="C35EA4"/>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xstate.igrad.co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 Id="rId5" Type="http://schemas.openxmlformats.org/officeDocument/2006/relationships/image" Target="../media/image15.png"/><Relationship Id="rId4" Type="http://schemas.openxmlformats.org/officeDocument/2006/relationships/image" Target="../media/image14.png"/></Relationships>
</file>

<file path=ppt/slides/_rels/slide8.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F9A137-2F55-2E18-D967-DAAF4205B3B1}"/>
              </a:ext>
            </a:extLst>
          </p:cNvPr>
          <p:cNvSpPr>
            <a:spLocks noGrp="1"/>
          </p:cNvSpPr>
          <p:nvPr>
            <p:ph type="ctrTitle"/>
          </p:nvPr>
        </p:nvSpPr>
        <p:spPr/>
        <p:txBody>
          <a:bodyPr/>
          <a:lstStyle/>
          <a:p>
            <a:r>
              <a:rPr lang="en-US" dirty="0"/>
              <a:t>How to make a budget using bobcat gold</a:t>
            </a:r>
          </a:p>
        </p:txBody>
      </p:sp>
      <p:sp>
        <p:nvSpPr>
          <p:cNvPr id="3" name="Subtitle 2">
            <a:extLst>
              <a:ext uri="{FF2B5EF4-FFF2-40B4-BE49-F238E27FC236}">
                <a16:creationId xmlns:a16="http://schemas.microsoft.com/office/drawing/2014/main" id="{2D9A3647-F190-D5F3-F4EF-E9654348D016}"/>
              </a:ext>
            </a:extLst>
          </p:cNvPr>
          <p:cNvSpPr>
            <a:spLocks noGrp="1"/>
          </p:cNvSpPr>
          <p:nvPr>
            <p:ph type="subTitle" idx="1"/>
          </p:nvPr>
        </p:nvSpPr>
        <p:spPr/>
        <p:txBody>
          <a:bodyPr/>
          <a:lstStyle/>
          <a:p>
            <a:r>
              <a:rPr lang="en-US" i="0" dirty="0"/>
              <a:t>Texas State University CARE Center</a:t>
            </a:r>
          </a:p>
        </p:txBody>
      </p:sp>
    </p:spTree>
    <p:extLst>
      <p:ext uri="{BB962C8B-B14F-4D97-AF65-F5344CB8AC3E}">
        <p14:creationId xmlns:p14="http://schemas.microsoft.com/office/powerpoint/2010/main" val="32381030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A93E38-D21E-16DF-CBB3-58C71B874D76}"/>
              </a:ext>
            </a:extLst>
          </p:cNvPr>
          <p:cNvSpPr>
            <a:spLocks noGrp="1"/>
          </p:cNvSpPr>
          <p:nvPr>
            <p:ph type="title"/>
          </p:nvPr>
        </p:nvSpPr>
        <p:spPr/>
        <p:txBody>
          <a:bodyPr>
            <a:normAutofit/>
          </a:bodyPr>
          <a:lstStyle/>
          <a:p>
            <a:r>
              <a:rPr lang="en-US" cap="none" dirty="0"/>
              <a:t>Step 1: Access the Budget Form</a:t>
            </a:r>
          </a:p>
        </p:txBody>
      </p:sp>
      <p:sp>
        <p:nvSpPr>
          <p:cNvPr id="4" name="TextBox 3">
            <a:extLst>
              <a:ext uri="{FF2B5EF4-FFF2-40B4-BE49-F238E27FC236}">
                <a16:creationId xmlns:a16="http://schemas.microsoft.com/office/drawing/2014/main" id="{881B02F5-99C4-A089-850D-6E0C6847BF38}"/>
              </a:ext>
            </a:extLst>
          </p:cNvPr>
          <p:cNvSpPr txBox="1"/>
          <p:nvPr/>
        </p:nvSpPr>
        <p:spPr>
          <a:xfrm>
            <a:off x="558689" y="1666875"/>
            <a:ext cx="11442584" cy="923330"/>
          </a:xfrm>
          <a:prstGeom prst="rect">
            <a:avLst/>
          </a:prstGeom>
          <a:noFill/>
        </p:spPr>
        <p:txBody>
          <a:bodyPr wrap="square" rtlCol="0">
            <a:spAutoFit/>
          </a:bodyPr>
          <a:lstStyle/>
          <a:p>
            <a:pPr marL="400050" indent="-400050">
              <a:buFont typeface="+mj-lt"/>
              <a:buAutoNum type="romanLcPeriod"/>
            </a:pPr>
            <a:r>
              <a:rPr lang="en-US" dirty="0">
                <a:hlinkClick r:id="rId2"/>
              </a:rPr>
              <a:t>Open the Bobcat Gold Website</a:t>
            </a:r>
            <a:endParaRPr lang="en-US" dirty="0"/>
          </a:p>
          <a:p>
            <a:pPr marL="400050" indent="-400050">
              <a:buFont typeface="+mj-lt"/>
              <a:buAutoNum type="romanLcPeriod"/>
            </a:pPr>
            <a:r>
              <a:rPr lang="en-US" dirty="0"/>
              <a:t>Scroll down to the Popular Features section</a:t>
            </a:r>
          </a:p>
          <a:p>
            <a:pPr marL="400050" indent="-400050">
              <a:buFont typeface="+mj-lt"/>
              <a:buAutoNum type="romanLcPeriod"/>
            </a:pPr>
            <a:r>
              <a:rPr lang="en-US" dirty="0"/>
              <a:t>Click on the Budget Tool</a:t>
            </a:r>
          </a:p>
        </p:txBody>
      </p:sp>
      <p:pic>
        <p:nvPicPr>
          <p:cNvPr id="6" name="Picture 5">
            <a:extLst>
              <a:ext uri="{FF2B5EF4-FFF2-40B4-BE49-F238E27FC236}">
                <a16:creationId xmlns:a16="http://schemas.microsoft.com/office/drawing/2014/main" id="{43CC45A7-5AA6-7D60-4A3B-8B192F99D741}"/>
              </a:ext>
            </a:extLst>
          </p:cNvPr>
          <p:cNvPicPr>
            <a:picLocks noChangeAspect="1"/>
          </p:cNvPicPr>
          <p:nvPr/>
        </p:nvPicPr>
        <p:blipFill>
          <a:blip r:embed="rId3"/>
          <a:stretch>
            <a:fillRect/>
          </a:stretch>
        </p:blipFill>
        <p:spPr>
          <a:xfrm>
            <a:off x="3402294" y="2590205"/>
            <a:ext cx="8350448" cy="4045913"/>
          </a:xfrm>
          <a:prstGeom prst="rect">
            <a:avLst/>
          </a:prstGeom>
        </p:spPr>
      </p:pic>
      <p:cxnSp>
        <p:nvCxnSpPr>
          <p:cNvPr id="18" name="Straight Arrow Connector 17">
            <a:extLst>
              <a:ext uri="{FF2B5EF4-FFF2-40B4-BE49-F238E27FC236}">
                <a16:creationId xmlns:a16="http://schemas.microsoft.com/office/drawing/2014/main" id="{B7BBE273-4244-101A-9E72-A9CD7AD064E0}"/>
              </a:ext>
            </a:extLst>
          </p:cNvPr>
          <p:cNvCxnSpPr>
            <a:cxnSpLocks/>
          </p:cNvCxnSpPr>
          <p:nvPr/>
        </p:nvCxnSpPr>
        <p:spPr>
          <a:xfrm>
            <a:off x="3657600" y="2384623"/>
            <a:ext cx="5377343" cy="3202445"/>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137725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9DF54E-3916-8836-0B7A-5BB6A1C2B8B3}"/>
              </a:ext>
            </a:extLst>
          </p:cNvPr>
          <p:cNvSpPr>
            <a:spLocks noGrp="1"/>
          </p:cNvSpPr>
          <p:nvPr>
            <p:ph type="title"/>
          </p:nvPr>
        </p:nvSpPr>
        <p:spPr>
          <a:xfrm>
            <a:off x="1082675" y="796331"/>
            <a:ext cx="10026650" cy="655637"/>
          </a:xfrm>
        </p:spPr>
        <p:txBody>
          <a:bodyPr/>
          <a:lstStyle/>
          <a:p>
            <a:r>
              <a:rPr lang="en-US" cap="none" dirty="0"/>
              <a:t>Step 2: Customize your Categories </a:t>
            </a:r>
          </a:p>
        </p:txBody>
      </p:sp>
      <p:pic>
        <p:nvPicPr>
          <p:cNvPr id="5" name="Content Placeholder 4">
            <a:extLst>
              <a:ext uri="{FF2B5EF4-FFF2-40B4-BE49-F238E27FC236}">
                <a16:creationId xmlns:a16="http://schemas.microsoft.com/office/drawing/2014/main" id="{DEAE48B6-2A62-0F78-54C9-820CBA29CC74}"/>
              </a:ext>
            </a:extLst>
          </p:cNvPr>
          <p:cNvPicPr>
            <a:picLocks noGrp="1" noChangeAspect="1"/>
          </p:cNvPicPr>
          <p:nvPr>
            <p:ph idx="1"/>
          </p:nvPr>
        </p:nvPicPr>
        <p:blipFill rotWithShape="1">
          <a:blip r:embed="rId2"/>
          <a:srcRect l="14277" r="37668"/>
          <a:stretch/>
        </p:blipFill>
        <p:spPr>
          <a:xfrm>
            <a:off x="3257820" y="1528833"/>
            <a:ext cx="4985741" cy="5020929"/>
          </a:xfrm>
        </p:spPr>
      </p:pic>
      <p:pic>
        <p:nvPicPr>
          <p:cNvPr id="7" name="Picture 6">
            <a:extLst>
              <a:ext uri="{FF2B5EF4-FFF2-40B4-BE49-F238E27FC236}">
                <a16:creationId xmlns:a16="http://schemas.microsoft.com/office/drawing/2014/main" id="{1EFB331B-A6C2-24A5-ED77-4F90AA387EBA}"/>
              </a:ext>
            </a:extLst>
          </p:cNvPr>
          <p:cNvPicPr>
            <a:picLocks noChangeAspect="1"/>
          </p:cNvPicPr>
          <p:nvPr/>
        </p:nvPicPr>
        <p:blipFill>
          <a:blip r:embed="rId3"/>
          <a:stretch>
            <a:fillRect/>
          </a:stretch>
        </p:blipFill>
        <p:spPr>
          <a:xfrm>
            <a:off x="8978978" y="3925668"/>
            <a:ext cx="1493322" cy="1029439"/>
          </a:xfrm>
          <a:prstGeom prst="rect">
            <a:avLst/>
          </a:prstGeom>
        </p:spPr>
      </p:pic>
      <p:cxnSp>
        <p:nvCxnSpPr>
          <p:cNvPr id="9" name="Straight Arrow Connector 8">
            <a:extLst>
              <a:ext uri="{FF2B5EF4-FFF2-40B4-BE49-F238E27FC236}">
                <a16:creationId xmlns:a16="http://schemas.microsoft.com/office/drawing/2014/main" id="{87FABEA1-FEB2-94CA-72B0-FFC7DC918447}"/>
              </a:ext>
            </a:extLst>
          </p:cNvPr>
          <p:cNvCxnSpPr>
            <a:cxnSpLocks/>
          </p:cNvCxnSpPr>
          <p:nvPr/>
        </p:nvCxnSpPr>
        <p:spPr>
          <a:xfrm>
            <a:off x="8007261" y="3698029"/>
            <a:ext cx="893458" cy="571967"/>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A63B87AB-0017-1419-6806-3DF44FC6955D}"/>
              </a:ext>
            </a:extLst>
          </p:cNvPr>
          <p:cNvSpPr txBox="1"/>
          <p:nvPr/>
        </p:nvSpPr>
        <p:spPr>
          <a:xfrm>
            <a:off x="8640660" y="3200395"/>
            <a:ext cx="3551340" cy="646331"/>
          </a:xfrm>
          <a:prstGeom prst="rect">
            <a:avLst/>
          </a:prstGeom>
          <a:noFill/>
        </p:spPr>
        <p:txBody>
          <a:bodyPr wrap="square" rtlCol="0">
            <a:spAutoFit/>
          </a:bodyPr>
          <a:lstStyle/>
          <a:p>
            <a:r>
              <a:rPr lang="en-US" dirty="0"/>
              <a:t>To delete or change the name of a category click this button</a:t>
            </a:r>
          </a:p>
        </p:txBody>
      </p:sp>
      <p:sp>
        <p:nvSpPr>
          <p:cNvPr id="12" name="TextBox 11">
            <a:extLst>
              <a:ext uri="{FF2B5EF4-FFF2-40B4-BE49-F238E27FC236}">
                <a16:creationId xmlns:a16="http://schemas.microsoft.com/office/drawing/2014/main" id="{0B52DE12-4222-B293-78C7-A08F5E3B79C7}"/>
              </a:ext>
            </a:extLst>
          </p:cNvPr>
          <p:cNvSpPr txBox="1"/>
          <p:nvPr/>
        </p:nvSpPr>
        <p:spPr>
          <a:xfrm>
            <a:off x="413818" y="3337681"/>
            <a:ext cx="2844002" cy="646331"/>
          </a:xfrm>
          <a:prstGeom prst="rect">
            <a:avLst/>
          </a:prstGeom>
          <a:noFill/>
        </p:spPr>
        <p:txBody>
          <a:bodyPr wrap="square" rtlCol="0">
            <a:spAutoFit/>
          </a:bodyPr>
          <a:lstStyle/>
          <a:p>
            <a:r>
              <a:rPr lang="en-US" dirty="0"/>
              <a:t>If you want to add more categories, click here </a:t>
            </a:r>
          </a:p>
        </p:txBody>
      </p:sp>
      <p:cxnSp>
        <p:nvCxnSpPr>
          <p:cNvPr id="13" name="Straight Arrow Connector 12">
            <a:extLst>
              <a:ext uri="{FF2B5EF4-FFF2-40B4-BE49-F238E27FC236}">
                <a16:creationId xmlns:a16="http://schemas.microsoft.com/office/drawing/2014/main" id="{6D1A2F97-8D04-6D45-E0BE-60851C3A6A5D}"/>
              </a:ext>
            </a:extLst>
          </p:cNvPr>
          <p:cNvCxnSpPr>
            <a:cxnSpLocks/>
          </p:cNvCxnSpPr>
          <p:nvPr/>
        </p:nvCxnSpPr>
        <p:spPr>
          <a:xfrm>
            <a:off x="2860721" y="3875939"/>
            <a:ext cx="597027" cy="564448"/>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6F346D1F-DA93-DD67-6A1F-108C50D67C9B}"/>
              </a:ext>
            </a:extLst>
          </p:cNvPr>
          <p:cNvSpPr txBox="1"/>
          <p:nvPr/>
        </p:nvSpPr>
        <p:spPr>
          <a:xfrm>
            <a:off x="73418" y="5426411"/>
            <a:ext cx="2832798" cy="1200329"/>
          </a:xfrm>
          <a:prstGeom prst="rect">
            <a:avLst/>
          </a:prstGeom>
          <a:noFill/>
        </p:spPr>
        <p:txBody>
          <a:bodyPr wrap="square" rtlCol="0">
            <a:spAutoFit/>
          </a:bodyPr>
          <a:lstStyle/>
          <a:p>
            <a:r>
              <a:rPr lang="en-US" dirty="0"/>
              <a:t>If you have multiple jobs/sources of income, you can give each one its own category</a:t>
            </a:r>
          </a:p>
        </p:txBody>
      </p:sp>
      <p:sp>
        <p:nvSpPr>
          <p:cNvPr id="17" name="TextBox 16">
            <a:extLst>
              <a:ext uri="{FF2B5EF4-FFF2-40B4-BE49-F238E27FC236}">
                <a16:creationId xmlns:a16="http://schemas.microsoft.com/office/drawing/2014/main" id="{68195885-B716-70E4-4C98-FD58D6C76DD8}"/>
              </a:ext>
            </a:extLst>
          </p:cNvPr>
          <p:cNvSpPr txBox="1"/>
          <p:nvPr/>
        </p:nvSpPr>
        <p:spPr>
          <a:xfrm>
            <a:off x="9439470" y="5764474"/>
            <a:ext cx="2752530" cy="923330"/>
          </a:xfrm>
          <a:prstGeom prst="rect">
            <a:avLst/>
          </a:prstGeom>
          <a:noFill/>
        </p:spPr>
        <p:txBody>
          <a:bodyPr wrap="square" rtlCol="0">
            <a:spAutoFit/>
          </a:bodyPr>
          <a:lstStyle/>
          <a:p>
            <a:r>
              <a:rPr lang="en-US" dirty="0"/>
              <a:t>Continue to customize your Expense categories as well.</a:t>
            </a:r>
          </a:p>
        </p:txBody>
      </p:sp>
    </p:spTree>
    <p:extLst>
      <p:ext uri="{BB962C8B-B14F-4D97-AF65-F5344CB8AC3E}">
        <p14:creationId xmlns:p14="http://schemas.microsoft.com/office/powerpoint/2010/main" val="15646089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B1CFFB-98AE-18B6-6E7D-D9D18D64828A}"/>
              </a:ext>
            </a:extLst>
          </p:cNvPr>
          <p:cNvSpPr>
            <a:spLocks noGrp="1"/>
          </p:cNvSpPr>
          <p:nvPr>
            <p:ph type="title"/>
          </p:nvPr>
        </p:nvSpPr>
        <p:spPr>
          <a:xfrm>
            <a:off x="1082675" y="735122"/>
            <a:ext cx="10026650" cy="655637"/>
          </a:xfrm>
        </p:spPr>
        <p:txBody>
          <a:bodyPr/>
          <a:lstStyle/>
          <a:p>
            <a:r>
              <a:rPr lang="en-US" cap="none" dirty="0"/>
              <a:t>Step 3: Put in your income/expenses</a:t>
            </a:r>
          </a:p>
        </p:txBody>
      </p:sp>
      <p:pic>
        <p:nvPicPr>
          <p:cNvPr id="9" name="Content Placeholder 8">
            <a:extLst>
              <a:ext uri="{FF2B5EF4-FFF2-40B4-BE49-F238E27FC236}">
                <a16:creationId xmlns:a16="http://schemas.microsoft.com/office/drawing/2014/main" id="{F5A2DD66-B6EC-A9A8-6713-CCA752023F57}"/>
              </a:ext>
            </a:extLst>
          </p:cNvPr>
          <p:cNvPicPr>
            <a:picLocks noGrp="1" noChangeAspect="1"/>
          </p:cNvPicPr>
          <p:nvPr>
            <p:ph idx="1"/>
          </p:nvPr>
        </p:nvPicPr>
        <p:blipFill>
          <a:blip r:embed="rId2"/>
          <a:stretch>
            <a:fillRect/>
          </a:stretch>
        </p:blipFill>
        <p:spPr>
          <a:xfrm>
            <a:off x="379198" y="1929468"/>
            <a:ext cx="5245406" cy="4235533"/>
          </a:xfrm>
        </p:spPr>
      </p:pic>
      <p:sp>
        <p:nvSpPr>
          <p:cNvPr id="10" name="TextBox 9">
            <a:extLst>
              <a:ext uri="{FF2B5EF4-FFF2-40B4-BE49-F238E27FC236}">
                <a16:creationId xmlns:a16="http://schemas.microsoft.com/office/drawing/2014/main" id="{4ECE399B-F709-790F-FCD1-AF274096E8E7}"/>
              </a:ext>
            </a:extLst>
          </p:cNvPr>
          <p:cNvSpPr txBox="1"/>
          <p:nvPr/>
        </p:nvSpPr>
        <p:spPr>
          <a:xfrm>
            <a:off x="6431111" y="2097763"/>
            <a:ext cx="3032449" cy="923330"/>
          </a:xfrm>
          <a:prstGeom prst="rect">
            <a:avLst/>
          </a:prstGeom>
          <a:noFill/>
        </p:spPr>
        <p:txBody>
          <a:bodyPr wrap="square" rtlCol="0">
            <a:spAutoFit/>
          </a:bodyPr>
          <a:lstStyle/>
          <a:p>
            <a:r>
              <a:rPr lang="en-US" dirty="0"/>
              <a:t>Use the sliders to adjust the amounts for your income and expenses. </a:t>
            </a:r>
          </a:p>
        </p:txBody>
      </p:sp>
      <p:cxnSp>
        <p:nvCxnSpPr>
          <p:cNvPr id="12" name="Straight Arrow Connector 11">
            <a:extLst>
              <a:ext uri="{FF2B5EF4-FFF2-40B4-BE49-F238E27FC236}">
                <a16:creationId xmlns:a16="http://schemas.microsoft.com/office/drawing/2014/main" id="{00027674-085D-D6FE-6610-E8FD3D02147B}"/>
              </a:ext>
            </a:extLst>
          </p:cNvPr>
          <p:cNvCxnSpPr>
            <a:cxnSpLocks/>
          </p:cNvCxnSpPr>
          <p:nvPr/>
        </p:nvCxnSpPr>
        <p:spPr>
          <a:xfrm flipH="1">
            <a:off x="3326148" y="2784814"/>
            <a:ext cx="3050434" cy="894845"/>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5E8510F1-6D43-C2C4-53B9-7B51CE0A2438}"/>
              </a:ext>
            </a:extLst>
          </p:cNvPr>
          <p:cNvSpPr txBox="1"/>
          <p:nvPr/>
        </p:nvSpPr>
        <p:spPr>
          <a:xfrm>
            <a:off x="8729523" y="5827671"/>
            <a:ext cx="3543570" cy="923330"/>
          </a:xfrm>
          <a:prstGeom prst="rect">
            <a:avLst/>
          </a:prstGeom>
          <a:noFill/>
        </p:spPr>
        <p:txBody>
          <a:bodyPr wrap="square" rtlCol="0">
            <a:spAutoFit/>
          </a:bodyPr>
          <a:lstStyle/>
          <a:p>
            <a:r>
              <a:rPr lang="en-US" dirty="0"/>
              <a:t>Remember that you can customize your expense categories to meet your needs.</a:t>
            </a:r>
          </a:p>
        </p:txBody>
      </p:sp>
      <p:pic>
        <p:nvPicPr>
          <p:cNvPr id="15" name="Picture 14">
            <a:extLst>
              <a:ext uri="{FF2B5EF4-FFF2-40B4-BE49-F238E27FC236}">
                <a16:creationId xmlns:a16="http://schemas.microsoft.com/office/drawing/2014/main" id="{5ED25786-A7F8-B79C-58D2-4DEE7F87531B}"/>
              </a:ext>
            </a:extLst>
          </p:cNvPr>
          <p:cNvPicPr>
            <a:picLocks noChangeAspect="1"/>
          </p:cNvPicPr>
          <p:nvPr/>
        </p:nvPicPr>
        <p:blipFill>
          <a:blip r:embed="rId3"/>
          <a:stretch>
            <a:fillRect/>
          </a:stretch>
        </p:blipFill>
        <p:spPr>
          <a:xfrm>
            <a:off x="7291061" y="4197337"/>
            <a:ext cx="4785842" cy="1093269"/>
          </a:xfrm>
          <a:prstGeom prst="rect">
            <a:avLst/>
          </a:prstGeom>
        </p:spPr>
      </p:pic>
      <p:sp>
        <p:nvSpPr>
          <p:cNvPr id="16" name="TextBox 15">
            <a:extLst>
              <a:ext uri="{FF2B5EF4-FFF2-40B4-BE49-F238E27FC236}">
                <a16:creationId xmlns:a16="http://schemas.microsoft.com/office/drawing/2014/main" id="{6C613340-596E-04E0-58BC-CA9FEDB7CED4}"/>
              </a:ext>
            </a:extLst>
          </p:cNvPr>
          <p:cNvSpPr txBox="1"/>
          <p:nvPr/>
        </p:nvSpPr>
        <p:spPr>
          <a:xfrm>
            <a:off x="8637244" y="3266432"/>
            <a:ext cx="3347380" cy="923330"/>
          </a:xfrm>
          <a:prstGeom prst="rect">
            <a:avLst/>
          </a:prstGeom>
          <a:noFill/>
        </p:spPr>
        <p:txBody>
          <a:bodyPr wrap="square" rtlCol="0">
            <a:spAutoFit/>
          </a:bodyPr>
          <a:lstStyle/>
          <a:p>
            <a:r>
              <a:rPr lang="en-US" dirty="0"/>
              <a:t>You can also type in your income/expense amounts by clicking on the category title</a:t>
            </a:r>
          </a:p>
        </p:txBody>
      </p:sp>
      <p:cxnSp>
        <p:nvCxnSpPr>
          <p:cNvPr id="17" name="Straight Arrow Connector 16">
            <a:extLst>
              <a:ext uri="{FF2B5EF4-FFF2-40B4-BE49-F238E27FC236}">
                <a16:creationId xmlns:a16="http://schemas.microsoft.com/office/drawing/2014/main" id="{4A946600-1CED-0009-FEBF-AFE8A2A237EF}"/>
              </a:ext>
            </a:extLst>
          </p:cNvPr>
          <p:cNvCxnSpPr>
            <a:cxnSpLocks/>
          </p:cNvCxnSpPr>
          <p:nvPr/>
        </p:nvCxnSpPr>
        <p:spPr>
          <a:xfrm flipH="1">
            <a:off x="7792987" y="4047234"/>
            <a:ext cx="844257" cy="696737"/>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371092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B8AE27-4165-E66D-0293-97693ED6D61B}"/>
              </a:ext>
            </a:extLst>
          </p:cNvPr>
          <p:cNvSpPr>
            <a:spLocks noGrp="1"/>
          </p:cNvSpPr>
          <p:nvPr>
            <p:ph type="title"/>
          </p:nvPr>
        </p:nvSpPr>
        <p:spPr>
          <a:xfrm>
            <a:off x="1082675" y="583400"/>
            <a:ext cx="10026650" cy="655637"/>
          </a:xfrm>
        </p:spPr>
        <p:txBody>
          <a:bodyPr>
            <a:normAutofit fontScale="90000"/>
          </a:bodyPr>
          <a:lstStyle/>
          <a:p>
            <a:r>
              <a:rPr lang="en-US" cap="none" dirty="0"/>
              <a:t>If you are submitting your budget for Emergency Funding:</a:t>
            </a:r>
          </a:p>
        </p:txBody>
      </p:sp>
      <p:sp>
        <p:nvSpPr>
          <p:cNvPr id="3" name="Content Placeholder 2">
            <a:extLst>
              <a:ext uri="{FF2B5EF4-FFF2-40B4-BE49-F238E27FC236}">
                <a16:creationId xmlns:a16="http://schemas.microsoft.com/office/drawing/2014/main" id="{E544F2AF-7C33-CE54-357D-AAB708BA4EF9}"/>
              </a:ext>
            </a:extLst>
          </p:cNvPr>
          <p:cNvSpPr>
            <a:spLocks noGrp="1"/>
          </p:cNvSpPr>
          <p:nvPr>
            <p:ph idx="1"/>
          </p:nvPr>
        </p:nvSpPr>
        <p:spPr>
          <a:xfrm>
            <a:off x="1082675" y="1554831"/>
            <a:ext cx="10026650" cy="1011223"/>
          </a:xfrm>
        </p:spPr>
        <p:txBody>
          <a:bodyPr/>
          <a:lstStyle/>
          <a:p>
            <a:pPr marL="0" indent="0">
              <a:buNone/>
            </a:pPr>
            <a:r>
              <a:rPr lang="en-US" dirty="0"/>
              <a:t>If you are making this budget to add to your Emergency Funding application, please make these changes to your category names.</a:t>
            </a:r>
          </a:p>
          <a:p>
            <a:endParaRPr lang="en-US" dirty="0"/>
          </a:p>
        </p:txBody>
      </p:sp>
      <p:pic>
        <p:nvPicPr>
          <p:cNvPr id="5" name="Picture 4">
            <a:extLst>
              <a:ext uri="{FF2B5EF4-FFF2-40B4-BE49-F238E27FC236}">
                <a16:creationId xmlns:a16="http://schemas.microsoft.com/office/drawing/2014/main" id="{EF26B645-DD26-2FA4-912F-2437556C94CF}"/>
              </a:ext>
            </a:extLst>
          </p:cNvPr>
          <p:cNvPicPr>
            <a:picLocks noChangeAspect="1"/>
          </p:cNvPicPr>
          <p:nvPr/>
        </p:nvPicPr>
        <p:blipFill>
          <a:blip r:embed="rId2"/>
          <a:stretch>
            <a:fillRect/>
          </a:stretch>
        </p:blipFill>
        <p:spPr>
          <a:xfrm>
            <a:off x="398955" y="3794550"/>
            <a:ext cx="4647513" cy="1579830"/>
          </a:xfrm>
          <a:prstGeom prst="rect">
            <a:avLst/>
          </a:prstGeom>
        </p:spPr>
      </p:pic>
      <p:pic>
        <p:nvPicPr>
          <p:cNvPr id="7" name="Picture 6">
            <a:extLst>
              <a:ext uri="{FF2B5EF4-FFF2-40B4-BE49-F238E27FC236}">
                <a16:creationId xmlns:a16="http://schemas.microsoft.com/office/drawing/2014/main" id="{1CFBBC4F-D59C-7A93-3B1D-CD5AC3DE3754}"/>
              </a:ext>
            </a:extLst>
          </p:cNvPr>
          <p:cNvPicPr>
            <a:picLocks noChangeAspect="1"/>
          </p:cNvPicPr>
          <p:nvPr/>
        </p:nvPicPr>
        <p:blipFill>
          <a:blip r:embed="rId3"/>
          <a:stretch>
            <a:fillRect/>
          </a:stretch>
        </p:blipFill>
        <p:spPr>
          <a:xfrm>
            <a:off x="6608536" y="3679984"/>
            <a:ext cx="5120264" cy="1660470"/>
          </a:xfrm>
          <a:prstGeom prst="rect">
            <a:avLst/>
          </a:prstGeom>
        </p:spPr>
      </p:pic>
      <p:sp>
        <p:nvSpPr>
          <p:cNvPr id="8" name="TextBox 7">
            <a:extLst>
              <a:ext uri="{FF2B5EF4-FFF2-40B4-BE49-F238E27FC236}">
                <a16:creationId xmlns:a16="http://schemas.microsoft.com/office/drawing/2014/main" id="{A7760A94-8D84-5260-9302-028664C0D211}"/>
              </a:ext>
            </a:extLst>
          </p:cNvPr>
          <p:cNvSpPr txBox="1"/>
          <p:nvPr/>
        </p:nvSpPr>
        <p:spPr>
          <a:xfrm>
            <a:off x="7944374" y="4995392"/>
            <a:ext cx="2088859" cy="307777"/>
          </a:xfrm>
          <a:prstGeom prst="rect">
            <a:avLst/>
          </a:prstGeom>
          <a:noFill/>
        </p:spPr>
        <p:txBody>
          <a:bodyPr wrap="square" rtlCol="0">
            <a:spAutoFit/>
          </a:bodyPr>
          <a:lstStyle/>
          <a:p>
            <a:r>
              <a:rPr lang="en-US" sz="1400" dirty="0">
                <a:solidFill>
                  <a:srgbClr val="FF0000"/>
                </a:solidFill>
              </a:rPr>
              <a:t>(If Applicable)</a:t>
            </a:r>
          </a:p>
        </p:txBody>
      </p:sp>
      <p:pic>
        <p:nvPicPr>
          <p:cNvPr id="10" name="Picture 9">
            <a:extLst>
              <a:ext uri="{FF2B5EF4-FFF2-40B4-BE49-F238E27FC236}">
                <a16:creationId xmlns:a16="http://schemas.microsoft.com/office/drawing/2014/main" id="{18147040-7FF0-1D6B-BA24-F2270F7D90E7}"/>
              </a:ext>
            </a:extLst>
          </p:cNvPr>
          <p:cNvPicPr>
            <a:picLocks noChangeAspect="1"/>
          </p:cNvPicPr>
          <p:nvPr/>
        </p:nvPicPr>
        <p:blipFill>
          <a:blip r:embed="rId4"/>
          <a:stretch>
            <a:fillRect/>
          </a:stretch>
        </p:blipFill>
        <p:spPr>
          <a:xfrm>
            <a:off x="213834" y="6005821"/>
            <a:ext cx="4899610" cy="537557"/>
          </a:xfrm>
          <a:prstGeom prst="rect">
            <a:avLst/>
          </a:prstGeom>
        </p:spPr>
      </p:pic>
      <p:pic>
        <p:nvPicPr>
          <p:cNvPr id="12" name="Picture 11">
            <a:extLst>
              <a:ext uri="{FF2B5EF4-FFF2-40B4-BE49-F238E27FC236}">
                <a16:creationId xmlns:a16="http://schemas.microsoft.com/office/drawing/2014/main" id="{5A30E4FB-E368-93AC-295E-DD2263C9C463}"/>
              </a:ext>
            </a:extLst>
          </p:cNvPr>
          <p:cNvPicPr>
            <a:picLocks noChangeAspect="1"/>
          </p:cNvPicPr>
          <p:nvPr/>
        </p:nvPicPr>
        <p:blipFill>
          <a:blip r:embed="rId5"/>
          <a:stretch>
            <a:fillRect/>
          </a:stretch>
        </p:blipFill>
        <p:spPr>
          <a:xfrm>
            <a:off x="6608536" y="6026652"/>
            <a:ext cx="5512702" cy="482360"/>
          </a:xfrm>
          <a:prstGeom prst="rect">
            <a:avLst/>
          </a:prstGeom>
        </p:spPr>
      </p:pic>
      <p:cxnSp>
        <p:nvCxnSpPr>
          <p:cNvPr id="14" name="Straight Arrow Connector 13">
            <a:extLst>
              <a:ext uri="{FF2B5EF4-FFF2-40B4-BE49-F238E27FC236}">
                <a16:creationId xmlns:a16="http://schemas.microsoft.com/office/drawing/2014/main" id="{122EA440-C5E3-6213-9C16-BF3B9B853632}"/>
              </a:ext>
            </a:extLst>
          </p:cNvPr>
          <p:cNvCxnSpPr/>
          <p:nvPr/>
        </p:nvCxnSpPr>
        <p:spPr>
          <a:xfrm>
            <a:off x="5265490" y="4547290"/>
            <a:ext cx="1191237" cy="0"/>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5FDBA137-D23C-E58B-E2CB-E32330F90838}"/>
              </a:ext>
            </a:extLst>
          </p:cNvPr>
          <p:cNvCxnSpPr/>
          <p:nvPr/>
        </p:nvCxnSpPr>
        <p:spPr>
          <a:xfrm>
            <a:off x="5318619" y="6267022"/>
            <a:ext cx="1191237" cy="0"/>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8EA9B241-28A8-DD61-CD6B-0D1220AF7432}"/>
              </a:ext>
            </a:extLst>
          </p:cNvPr>
          <p:cNvSpPr txBox="1"/>
          <p:nvPr/>
        </p:nvSpPr>
        <p:spPr>
          <a:xfrm>
            <a:off x="7474591" y="2677439"/>
            <a:ext cx="3993159" cy="738664"/>
          </a:xfrm>
          <a:prstGeom prst="rect">
            <a:avLst/>
          </a:prstGeom>
          <a:noFill/>
        </p:spPr>
        <p:txBody>
          <a:bodyPr wrap="square" rtlCol="0">
            <a:spAutoFit/>
          </a:bodyPr>
          <a:lstStyle/>
          <a:p>
            <a:r>
              <a:rPr lang="en-US" sz="1400" dirty="0"/>
              <a:t>When putting in your financial aid refund take your total refund amount and divide it by 4. This will be your monthly refund amount.</a:t>
            </a:r>
          </a:p>
        </p:txBody>
      </p:sp>
      <p:cxnSp>
        <p:nvCxnSpPr>
          <p:cNvPr id="17" name="Straight Arrow Connector 16">
            <a:extLst>
              <a:ext uri="{FF2B5EF4-FFF2-40B4-BE49-F238E27FC236}">
                <a16:creationId xmlns:a16="http://schemas.microsoft.com/office/drawing/2014/main" id="{9C89605C-3000-244A-8D01-972E6223EA06}"/>
              </a:ext>
            </a:extLst>
          </p:cNvPr>
          <p:cNvCxnSpPr>
            <a:cxnSpLocks/>
          </p:cNvCxnSpPr>
          <p:nvPr/>
        </p:nvCxnSpPr>
        <p:spPr>
          <a:xfrm flipH="1">
            <a:off x="7818539" y="3482520"/>
            <a:ext cx="553674" cy="615592"/>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835085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290461-2408-CE59-4144-2572D055B721}"/>
              </a:ext>
            </a:extLst>
          </p:cNvPr>
          <p:cNvSpPr>
            <a:spLocks noGrp="1"/>
          </p:cNvSpPr>
          <p:nvPr>
            <p:ph type="title"/>
          </p:nvPr>
        </p:nvSpPr>
        <p:spPr/>
        <p:txBody>
          <a:bodyPr/>
          <a:lstStyle/>
          <a:p>
            <a:r>
              <a:rPr lang="en-US" cap="none" dirty="0"/>
              <a:t>Are you saving up for something?</a:t>
            </a:r>
          </a:p>
        </p:txBody>
      </p:sp>
      <p:pic>
        <p:nvPicPr>
          <p:cNvPr id="5" name="Content Placeholder 4">
            <a:extLst>
              <a:ext uri="{FF2B5EF4-FFF2-40B4-BE49-F238E27FC236}">
                <a16:creationId xmlns:a16="http://schemas.microsoft.com/office/drawing/2014/main" id="{15ACA477-F05D-B7DF-A18E-592035C11432}"/>
              </a:ext>
            </a:extLst>
          </p:cNvPr>
          <p:cNvPicPr>
            <a:picLocks noGrp="1" noChangeAspect="1"/>
          </p:cNvPicPr>
          <p:nvPr>
            <p:ph idx="1"/>
          </p:nvPr>
        </p:nvPicPr>
        <p:blipFill>
          <a:blip r:embed="rId2"/>
          <a:stretch>
            <a:fillRect/>
          </a:stretch>
        </p:blipFill>
        <p:spPr>
          <a:xfrm>
            <a:off x="3975901" y="2673020"/>
            <a:ext cx="4233848" cy="3978275"/>
          </a:xfrm>
        </p:spPr>
      </p:pic>
      <p:sp>
        <p:nvSpPr>
          <p:cNvPr id="6" name="TextBox 5">
            <a:extLst>
              <a:ext uri="{FF2B5EF4-FFF2-40B4-BE49-F238E27FC236}">
                <a16:creationId xmlns:a16="http://schemas.microsoft.com/office/drawing/2014/main" id="{72E7DB65-7395-DD55-D8AB-0D803AADA52A}"/>
              </a:ext>
            </a:extLst>
          </p:cNvPr>
          <p:cNvSpPr txBox="1"/>
          <p:nvPr/>
        </p:nvSpPr>
        <p:spPr>
          <a:xfrm>
            <a:off x="261257" y="2673020"/>
            <a:ext cx="2957804" cy="2585323"/>
          </a:xfrm>
          <a:prstGeom prst="rect">
            <a:avLst/>
          </a:prstGeom>
          <a:noFill/>
        </p:spPr>
        <p:txBody>
          <a:bodyPr wrap="square" rtlCol="0">
            <a:spAutoFit/>
          </a:bodyPr>
          <a:lstStyle/>
          <a:p>
            <a:r>
              <a:rPr lang="en-US" dirty="0"/>
              <a:t>If you have a goal that you are working towards you can plan how much you want to have saved and your budget will calculate how much you will need to save each month to reach your target amount by your target date.</a:t>
            </a:r>
          </a:p>
        </p:txBody>
      </p:sp>
      <p:pic>
        <p:nvPicPr>
          <p:cNvPr id="8" name="Picture 7">
            <a:extLst>
              <a:ext uri="{FF2B5EF4-FFF2-40B4-BE49-F238E27FC236}">
                <a16:creationId xmlns:a16="http://schemas.microsoft.com/office/drawing/2014/main" id="{82665C63-2C52-E065-CF51-DEF17BD61F50}"/>
              </a:ext>
            </a:extLst>
          </p:cNvPr>
          <p:cNvPicPr>
            <a:picLocks noChangeAspect="1"/>
          </p:cNvPicPr>
          <p:nvPr/>
        </p:nvPicPr>
        <p:blipFill>
          <a:blip r:embed="rId3"/>
          <a:stretch>
            <a:fillRect/>
          </a:stretch>
        </p:blipFill>
        <p:spPr>
          <a:xfrm>
            <a:off x="9352709" y="2155372"/>
            <a:ext cx="2400168" cy="2921010"/>
          </a:xfrm>
          <a:prstGeom prst="rect">
            <a:avLst/>
          </a:prstGeom>
        </p:spPr>
      </p:pic>
      <p:cxnSp>
        <p:nvCxnSpPr>
          <p:cNvPr id="10" name="Straight Arrow Connector 9">
            <a:extLst>
              <a:ext uri="{FF2B5EF4-FFF2-40B4-BE49-F238E27FC236}">
                <a16:creationId xmlns:a16="http://schemas.microsoft.com/office/drawing/2014/main" id="{33D03745-0820-9CF4-133A-459AEE6A2BCE}"/>
              </a:ext>
            </a:extLst>
          </p:cNvPr>
          <p:cNvCxnSpPr/>
          <p:nvPr/>
        </p:nvCxnSpPr>
        <p:spPr>
          <a:xfrm flipV="1">
            <a:off x="8089641" y="3163078"/>
            <a:ext cx="1194318" cy="559836"/>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714092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157EBD-8F9E-B83F-78B0-BC76F2B6DC25}"/>
              </a:ext>
            </a:extLst>
          </p:cNvPr>
          <p:cNvSpPr>
            <a:spLocks noGrp="1"/>
          </p:cNvSpPr>
          <p:nvPr>
            <p:ph type="title"/>
          </p:nvPr>
        </p:nvSpPr>
        <p:spPr>
          <a:xfrm>
            <a:off x="1082675" y="448066"/>
            <a:ext cx="10026650" cy="655637"/>
          </a:xfrm>
        </p:spPr>
        <p:txBody>
          <a:bodyPr/>
          <a:lstStyle/>
          <a:p>
            <a:r>
              <a:rPr lang="en-US" cap="none" dirty="0"/>
              <a:t>Step 4: Save your Budget</a:t>
            </a:r>
          </a:p>
        </p:txBody>
      </p:sp>
      <p:pic>
        <p:nvPicPr>
          <p:cNvPr id="5" name="Content Placeholder 4">
            <a:extLst>
              <a:ext uri="{FF2B5EF4-FFF2-40B4-BE49-F238E27FC236}">
                <a16:creationId xmlns:a16="http://schemas.microsoft.com/office/drawing/2014/main" id="{31344E19-627A-0ED3-22F5-4FD493A57D54}"/>
              </a:ext>
            </a:extLst>
          </p:cNvPr>
          <p:cNvPicPr>
            <a:picLocks noGrp="1" noChangeAspect="1"/>
          </p:cNvPicPr>
          <p:nvPr>
            <p:ph idx="1"/>
          </p:nvPr>
        </p:nvPicPr>
        <p:blipFill>
          <a:blip r:embed="rId2"/>
          <a:stretch>
            <a:fillRect/>
          </a:stretch>
        </p:blipFill>
        <p:spPr>
          <a:xfrm>
            <a:off x="389159" y="2014994"/>
            <a:ext cx="4293909" cy="2087223"/>
          </a:xfrm>
        </p:spPr>
      </p:pic>
      <p:sp>
        <p:nvSpPr>
          <p:cNvPr id="6" name="TextBox 5">
            <a:extLst>
              <a:ext uri="{FF2B5EF4-FFF2-40B4-BE49-F238E27FC236}">
                <a16:creationId xmlns:a16="http://schemas.microsoft.com/office/drawing/2014/main" id="{1348EEDC-BA3A-EB3A-8302-F67E05F1EDD0}"/>
              </a:ext>
            </a:extLst>
          </p:cNvPr>
          <p:cNvSpPr txBox="1"/>
          <p:nvPr/>
        </p:nvSpPr>
        <p:spPr>
          <a:xfrm>
            <a:off x="1174954" y="1263094"/>
            <a:ext cx="8942169" cy="369332"/>
          </a:xfrm>
          <a:prstGeom prst="rect">
            <a:avLst/>
          </a:prstGeom>
          <a:noFill/>
        </p:spPr>
        <p:txBody>
          <a:bodyPr wrap="square" rtlCol="0">
            <a:spAutoFit/>
          </a:bodyPr>
          <a:lstStyle/>
          <a:p>
            <a:r>
              <a:rPr lang="en-US" dirty="0"/>
              <a:t>Now that you have completed filling out your budget you will need to save it</a:t>
            </a:r>
          </a:p>
        </p:txBody>
      </p:sp>
      <p:pic>
        <p:nvPicPr>
          <p:cNvPr id="8" name="Picture 7">
            <a:extLst>
              <a:ext uri="{FF2B5EF4-FFF2-40B4-BE49-F238E27FC236}">
                <a16:creationId xmlns:a16="http://schemas.microsoft.com/office/drawing/2014/main" id="{83187A6E-5A30-401B-C54A-75642FA9BBE5}"/>
              </a:ext>
            </a:extLst>
          </p:cNvPr>
          <p:cNvPicPr>
            <a:picLocks noChangeAspect="1"/>
          </p:cNvPicPr>
          <p:nvPr/>
        </p:nvPicPr>
        <p:blipFill rotWithShape="1">
          <a:blip r:embed="rId3"/>
          <a:srcRect l="12428" b="26706"/>
          <a:stretch/>
        </p:blipFill>
        <p:spPr>
          <a:xfrm>
            <a:off x="3819409" y="2261748"/>
            <a:ext cx="2482677" cy="795916"/>
          </a:xfrm>
          <a:prstGeom prst="rect">
            <a:avLst/>
          </a:prstGeom>
          <a:ln w="19050">
            <a:solidFill>
              <a:srgbClr val="FF0000"/>
            </a:solidFill>
          </a:ln>
        </p:spPr>
      </p:pic>
      <p:cxnSp>
        <p:nvCxnSpPr>
          <p:cNvPr id="10" name="Straight Arrow Connector 9">
            <a:extLst>
              <a:ext uri="{FF2B5EF4-FFF2-40B4-BE49-F238E27FC236}">
                <a16:creationId xmlns:a16="http://schemas.microsoft.com/office/drawing/2014/main" id="{D60ABC59-96A1-3E55-8D35-F794F280B1BC}"/>
              </a:ext>
            </a:extLst>
          </p:cNvPr>
          <p:cNvCxnSpPr>
            <a:cxnSpLocks/>
          </p:cNvCxnSpPr>
          <p:nvPr/>
        </p:nvCxnSpPr>
        <p:spPr>
          <a:xfrm flipH="1" flipV="1">
            <a:off x="2916199" y="2487656"/>
            <a:ext cx="858847" cy="276837"/>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9922C08E-58C2-9B18-A5E8-9C5516ACC567}"/>
              </a:ext>
            </a:extLst>
          </p:cNvPr>
          <p:cNvSpPr txBox="1"/>
          <p:nvPr/>
        </p:nvSpPr>
        <p:spPr>
          <a:xfrm>
            <a:off x="6346449" y="2318374"/>
            <a:ext cx="4379053" cy="646331"/>
          </a:xfrm>
          <a:prstGeom prst="rect">
            <a:avLst/>
          </a:prstGeom>
          <a:noFill/>
        </p:spPr>
        <p:txBody>
          <a:bodyPr wrap="square" rtlCol="0">
            <a:spAutoFit/>
          </a:bodyPr>
          <a:lstStyle/>
          <a:p>
            <a:r>
              <a:rPr lang="en-US" dirty="0"/>
              <a:t>First click this button to sign in. You will need to log in using your TXST SSO</a:t>
            </a:r>
          </a:p>
        </p:txBody>
      </p:sp>
      <p:pic>
        <p:nvPicPr>
          <p:cNvPr id="15" name="Picture 14">
            <a:extLst>
              <a:ext uri="{FF2B5EF4-FFF2-40B4-BE49-F238E27FC236}">
                <a16:creationId xmlns:a16="http://schemas.microsoft.com/office/drawing/2014/main" id="{1A20A3A7-E1F3-CA67-AC58-85BD141DF7B8}"/>
              </a:ext>
            </a:extLst>
          </p:cNvPr>
          <p:cNvPicPr>
            <a:picLocks noChangeAspect="1"/>
          </p:cNvPicPr>
          <p:nvPr/>
        </p:nvPicPr>
        <p:blipFill>
          <a:blip r:embed="rId4"/>
          <a:stretch>
            <a:fillRect/>
          </a:stretch>
        </p:blipFill>
        <p:spPr>
          <a:xfrm>
            <a:off x="384776" y="4322711"/>
            <a:ext cx="4289526" cy="2087223"/>
          </a:xfrm>
          <a:prstGeom prst="rect">
            <a:avLst/>
          </a:prstGeom>
        </p:spPr>
      </p:pic>
      <p:pic>
        <p:nvPicPr>
          <p:cNvPr id="17" name="Picture 16">
            <a:extLst>
              <a:ext uri="{FF2B5EF4-FFF2-40B4-BE49-F238E27FC236}">
                <a16:creationId xmlns:a16="http://schemas.microsoft.com/office/drawing/2014/main" id="{343D207C-5B11-77F2-19D9-6C08294112E9}"/>
              </a:ext>
            </a:extLst>
          </p:cNvPr>
          <p:cNvPicPr>
            <a:picLocks noChangeAspect="1"/>
          </p:cNvPicPr>
          <p:nvPr/>
        </p:nvPicPr>
        <p:blipFill rotWithShape="1">
          <a:blip r:embed="rId5"/>
          <a:srcRect l="81673" b="2030"/>
          <a:stretch/>
        </p:blipFill>
        <p:spPr>
          <a:xfrm>
            <a:off x="4836015" y="5073292"/>
            <a:ext cx="449464" cy="404720"/>
          </a:xfrm>
          <a:prstGeom prst="rect">
            <a:avLst/>
          </a:prstGeom>
          <a:ln w="19050">
            <a:solidFill>
              <a:srgbClr val="FF0000"/>
            </a:solidFill>
          </a:ln>
        </p:spPr>
      </p:pic>
      <p:cxnSp>
        <p:nvCxnSpPr>
          <p:cNvPr id="18" name="Straight Arrow Connector 17">
            <a:extLst>
              <a:ext uri="{FF2B5EF4-FFF2-40B4-BE49-F238E27FC236}">
                <a16:creationId xmlns:a16="http://schemas.microsoft.com/office/drawing/2014/main" id="{D6E2AEE7-A538-A65E-9633-4F6B50FA432D}"/>
              </a:ext>
            </a:extLst>
          </p:cNvPr>
          <p:cNvCxnSpPr>
            <a:cxnSpLocks/>
            <a:stCxn id="17" idx="1"/>
          </p:cNvCxnSpPr>
          <p:nvPr/>
        </p:nvCxnSpPr>
        <p:spPr>
          <a:xfrm flipH="1">
            <a:off x="2960562" y="5275652"/>
            <a:ext cx="1875453" cy="202360"/>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0" name="TextBox 19">
            <a:extLst>
              <a:ext uri="{FF2B5EF4-FFF2-40B4-BE49-F238E27FC236}">
                <a16:creationId xmlns:a16="http://schemas.microsoft.com/office/drawing/2014/main" id="{28680004-BE54-0A86-0459-474126C9CD82}"/>
              </a:ext>
            </a:extLst>
          </p:cNvPr>
          <p:cNvSpPr txBox="1"/>
          <p:nvPr/>
        </p:nvSpPr>
        <p:spPr>
          <a:xfrm>
            <a:off x="5447192" y="4867996"/>
            <a:ext cx="4194495" cy="646331"/>
          </a:xfrm>
          <a:prstGeom prst="rect">
            <a:avLst/>
          </a:prstGeom>
          <a:noFill/>
        </p:spPr>
        <p:txBody>
          <a:bodyPr wrap="square" rtlCol="0">
            <a:spAutoFit/>
          </a:bodyPr>
          <a:lstStyle/>
          <a:p>
            <a:r>
              <a:rPr lang="en-US" dirty="0"/>
              <a:t>Once you are logged in click the print button to open your budget as a pdf</a:t>
            </a:r>
          </a:p>
        </p:txBody>
      </p:sp>
    </p:spTree>
    <p:extLst>
      <p:ext uri="{BB962C8B-B14F-4D97-AF65-F5344CB8AC3E}">
        <p14:creationId xmlns:p14="http://schemas.microsoft.com/office/powerpoint/2010/main" val="12898920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675DBB-75BB-CE25-6D4C-7123B6FBF587}"/>
              </a:ext>
            </a:extLst>
          </p:cNvPr>
          <p:cNvSpPr>
            <a:spLocks noGrp="1"/>
          </p:cNvSpPr>
          <p:nvPr>
            <p:ph type="title"/>
          </p:nvPr>
        </p:nvSpPr>
        <p:spPr/>
        <p:txBody>
          <a:bodyPr/>
          <a:lstStyle/>
          <a:p>
            <a:r>
              <a:rPr lang="en-US" cap="none" dirty="0"/>
              <a:t>Step 5: Download your budget</a:t>
            </a:r>
          </a:p>
        </p:txBody>
      </p:sp>
      <p:pic>
        <p:nvPicPr>
          <p:cNvPr id="5" name="Content Placeholder 4">
            <a:extLst>
              <a:ext uri="{FF2B5EF4-FFF2-40B4-BE49-F238E27FC236}">
                <a16:creationId xmlns:a16="http://schemas.microsoft.com/office/drawing/2014/main" id="{356D4E94-8013-5DD8-B2B5-4681CEDF0CB4}"/>
              </a:ext>
            </a:extLst>
          </p:cNvPr>
          <p:cNvPicPr>
            <a:picLocks noGrp="1" noChangeAspect="1"/>
          </p:cNvPicPr>
          <p:nvPr>
            <p:ph idx="1"/>
          </p:nvPr>
        </p:nvPicPr>
        <p:blipFill>
          <a:blip r:embed="rId2"/>
          <a:stretch>
            <a:fillRect/>
          </a:stretch>
        </p:blipFill>
        <p:spPr>
          <a:xfrm>
            <a:off x="182837" y="2153207"/>
            <a:ext cx="7609040" cy="3693555"/>
          </a:xfrm>
        </p:spPr>
      </p:pic>
      <p:pic>
        <p:nvPicPr>
          <p:cNvPr id="7" name="Picture 6">
            <a:extLst>
              <a:ext uri="{FF2B5EF4-FFF2-40B4-BE49-F238E27FC236}">
                <a16:creationId xmlns:a16="http://schemas.microsoft.com/office/drawing/2014/main" id="{7AAF322E-020A-D8F9-D52D-041C4B636F67}"/>
              </a:ext>
            </a:extLst>
          </p:cNvPr>
          <p:cNvPicPr>
            <a:picLocks noChangeAspect="1"/>
          </p:cNvPicPr>
          <p:nvPr/>
        </p:nvPicPr>
        <p:blipFill>
          <a:blip r:embed="rId3"/>
          <a:stretch>
            <a:fillRect/>
          </a:stretch>
        </p:blipFill>
        <p:spPr>
          <a:xfrm>
            <a:off x="7944374" y="2354681"/>
            <a:ext cx="1543265" cy="676369"/>
          </a:xfrm>
          <a:prstGeom prst="rect">
            <a:avLst/>
          </a:prstGeom>
          <a:ln w="19050">
            <a:solidFill>
              <a:srgbClr val="FF0000"/>
            </a:solidFill>
          </a:ln>
        </p:spPr>
      </p:pic>
      <p:cxnSp>
        <p:nvCxnSpPr>
          <p:cNvPr id="8" name="Straight Arrow Connector 7">
            <a:extLst>
              <a:ext uri="{FF2B5EF4-FFF2-40B4-BE49-F238E27FC236}">
                <a16:creationId xmlns:a16="http://schemas.microsoft.com/office/drawing/2014/main" id="{0FDA9B78-F2A5-F3FC-9410-406BBAF0769A}"/>
              </a:ext>
            </a:extLst>
          </p:cNvPr>
          <p:cNvCxnSpPr>
            <a:cxnSpLocks/>
          </p:cNvCxnSpPr>
          <p:nvPr/>
        </p:nvCxnSpPr>
        <p:spPr>
          <a:xfrm flipH="1" flipV="1">
            <a:off x="7466202" y="2286000"/>
            <a:ext cx="478172" cy="406866"/>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83F07B6F-7DF2-3D8B-571A-6F67577992EF}"/>
              </a:ext>
            </a:extLst>
          </p:cNvPr>
          <p:cNvSpPr txBox="1"/>
          <p:nvPr/>
        </p:nvSpPr>
        <p:spPr>
          <a:xfrm>
            <a:off x="8456102" y="3404374"/>
            <a:ext cx="2843868" cy="1200329"/>
          </a:xfrm>
          <a:prstGeom prst="rect">
            <a:avLst/>
          </a:prstGeom>
          <a:noFill/>
        </p:spPr>
        <p:txBody>
          <a:bodyPr wrap="square" rtlCol="0">
            <a:spAutoFit/>
          </a:bodyPr>
          <a:lstStyle/>
          <a:p>
            <a:r>
              <a:rPr lang="en-US" dirty="0"/>
              <a:t>Make sure to download your budget onto your computer and you are all done!</a:t>
            </a:r>
          </a:p>
        </p:txBody>
      </p:sp>
      <p:sp>
        <p:nvSpPr>
          <p:cNvPr id="15" name="TextBox 14">
            <a:extLst>
              <a:ext uri="{FF2B5EF4-FFF2-40B4-BE49-F238E27FC236}">
                <a16:creationId xmlns:a16="http://schemas.microsoft.com/office/drawing/2014/main" id="{A159BD5C-E4E0-6C2B-FE4F-C45245325CC1}"/>
              </a:ext>
            </a:extLst>
          </p:cNvPr>
          <p:cNvSpPr txBox="1"/>
          <p:nvPr/>
        </p:nvSpPr>
        <p:spPr>
          <a:xfrm>
            <a:off x="8025239" y="5846762"/>
            <a:ext cx="3983924" cy="923330"/>
          </a:xfrm>
          <a:prstGeom prst="rect">
            <a:avLst/>
          </a:prstGeom>
          <a:noFill/>
        </p:spPr>
        <p:txBody>
          <a:bodyPr wrap="square" rtlCol="0">
            <a:spAutoFit/>
          </a:bodyPr>
          <a:lstStyle/>
          <a:p>
            <a:r>
              <a:rPr lang="en-US" dirty="0"/>
              <a:t>You can always go back and make changes to you budget as necessary in your Bobcat Gold account</a:t>
            </a:r>
          </a:p>
        </p:txBody>
      </p:sp>
    </p:spTree>
    <p:extLst>
      <p:ext uri="{BB962C8B-B14F-4D97-AF65-F5344CB8AC3E}">
        <p14:creationId xmlns:p14="http://schemas.microsoft.com/office/powerpoint/2010/main" val="1803749258"/>
      </p:ext>
    </p:extLst>
  </p:cSld>
  <p:clrMapOvr>
    <a:masterClrMapping/>
  </p:clrMapOvr>
</p:sld>
</file>

<file path=ppt/theme/theme1.xml><?xml version="1.0" encoding="utf-8"?>
<a:theme xmlns:a="http://schemas.openxmlformats.org/drawingml/2006/main" name="LeafVTI">
  <a:themeElements>
    <a:clrScheme name="Leaf">
      <a:dk1>
        <a:sysClr val="windowText" lastClr="000000"/>
      </a:dk1>
      <a:lt1>
        <a:sysClr val="window" lastClr="FFFFFF"/>
      </a:lt1>
      <a:dk2>
        <a:srgbClr val="732124"/>
      </a:dk2>
      <a:lt2>
        <a:srgbClr val="F0EDE5"/>
      </a:lt2>
      <a:accent1>
        <a:srgbClr val="D34817"/>
      </a:accent1>
      <a:accent2>
        <a:srgbClr val="A68D65"/>
      </a:accent2>
      <a:accent3>
        <a:srgbClr val="728377"/>
      </a:accent3>
      <a:accent4>
        <a:srgbClr val="B4797B"/>
      </a:accent4>
      <a:accent5>
        <a:srgbClr val="CE8439"/>
      </a:accent5>
      <a:accent6>
        <a:srgbClr val="CF3A2A"/>
      </a:accent6>
      <a:hlink>
        <a:srgbClr val="D06853"/>
      </a:hlink>
      <a:folHlink>
        <a:srgbClr val="B67779"/>
      </a:folHlink>
    </a:clrScheme>
    <a:fontScheme name="Leaf">
      <a:majorFont>
        <a:latin typeface="Rockwell Nova Light"/>
        <a:ea typeface=""/>
        <a:cs typeface=""/>
      </a:majorFont>
      <a:minorFont>
        <a:latin typeface="Avenir Next LT Pro Light"/>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LeafVTI" id="{AD13D32C-3873-4EF1-A28C-5D0E64FF0913}" vid="{0D2E0FD0-9C17-4337-BD21-33917FC300A9}"/>
    </a:ext>
  </a:extLst>
</a:theme>
</file>

<file path=docProps/app.xml><?xml version="1.0" encoding="utf-8"?>
<Properties xmlns="http://schemas.openxmlformats.org/officeDocument/2006/extended-properties" xmlns:vt="http://schemas.openxmlformats.org/officeDocument/2006/docPropsVTypes">
  <Template>Leaf</Template>
  <TotalTime>149</TotalTime>
  <Words>351</Words>
  <Application>Microsoft Office PowerPoint</Application>
  <PresentationFormat>Widescreen</PresentationFormat>
  <Paragraphs>28</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Avenir Next LT Pro Light</vt:lpstr>
      <vt:lpstr>Rockwell Nova Light</vt:lpstr>
      <vt:lpstr>Wingdings</vt:lpstr>
      <vt:lpstr>LeafVTI</vt:lpstr>
      <vt:lpstr>How to make a budget using bobcat gold</vt:lpstr>
      <vt:lpstr>Step 1: Access the Budget Form</vt:lpstr>
      <vt:lpstr>Step 2: Customize your Categories </vt:lpstr>
      <vt:lpstr>Step 3: Put in your income/expenses</vt:lpstr>
      <vt:lpstr>If you are submitting your budget for Emergency Funding:</vt:lpstr>
      <vt:lpstr>Are you saving up for something?</vt:lpstr>
      <vt:lpstr>Step 4: Save your Budget</vt:lpstr>
      <vt:lpstr>Step 5: Download your budget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to make a budget using bobcat gold</dc:title>
  <dc:creator>Child-Grayson, Madeline O</dc:creator>
  <cp:lastModifiedBy>Arellano Arriaga, Miguel A</cp:lastModifiedBy>
  <cp:revision>2</cp:revision>
  <dcterms:created xsi:type="dcterms:W3CDTF">2023-09-01T20:27:20Z</dcterms:created>
  <dcterms:modified xsi:type="dcterms:W3CDTF">2023-09-20T15:31:45Z</dcterms:modified>
</cp:coreProperties>
</file>